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7" r:id="rId2"/>
    <p:sldId id="259" r:id="rId3"/>
  </p:sldIdLst>
  <p:sldSz cx="7561263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30D70-50F6-4177-8299-CB24627AB221}" v="19" dt="2023-03-20T19:14:39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400" y="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Putka" userId="3d1d31d7-36a9-4e4a-8bc5-2a291f88fcaa" providerId="ADAL" clId="{29330D70-50F6-4177-8299-CB24627AB221}"/>
    <pc:docChg chg="undo custSel addSld delSld modSld">
      <pc:chgData name="Anita Putka" userId="3d1d31d7-36a9-4e4a-8bc5-2a291f88fcaa" providerId="ADAL" clId="{29330D70-50F6-4177-8299-CB24627AB221}" dt="2023-03-23T18:34:36.652" v="154" actId="1076"/>
      <pc:docMkLst>
        <pc:docMk/>
      </pc:docMkLst>
      <pc:sldChg chg="addSp delSp modSp new del mod setBg delDesignElem">
        <pc:chgData name="Anita Putka" userId="3d1d31d7-36a9-4e4a-8bc5-2a291f88fcaa" providerId="ADAL" clId="{29330D70-50F6-4177-8299-CB24627AB221}" dt="2023-03-23T18:34:19.748" v="152" actId="47"/>
        <pc:sldMkLst>
          <pc:docMk/>
          <pc:sldMk cId="627057570" sldId="258"/>
        </pc:sldMkLst>
        <pc:spChg chg="add del mod">
          <ac:chgData name="Anita Putka" userId="3d1d31d7-36a9-4e4a-8bc5-2a291f88fcaa" providerId="ADAL" clId="{29330D70-50F6-4177-8299-CB24627AB221}" dt="2023-03-20T18:50:34.500" v="9" actId="478"/>
          <ac:spMkLst>
            <pc:docMk/>
            <pc:sldMk cId="627057570" sldId="258"/>
            <ac:spMk id="2" creationId="{C7B273A1-4B2F-BF68-C474-0E53AABA3417}"/>
          </ac:spMkLst>
        </pc:spChg>
        <pc:spChg chg="add del">
          <ac:chgData name="Anita Putka" userId="3d1d31d7-36a9-4e4a-8bc5-2a291f88fcaa" providerId="ADAL" clId="{29330D70-50F6-4177-8299-CB24627AB221}" dt="2023-03-20T18:50:44.095" v="10" actId="26606"/>
          <ac:spMkLst>
            <pc:docMk/>
            <pc:sldMk cId="627057570" sldId="258"/>
            <ac:spMk id="9" creationId="{559AE206-7EBA-4D33-8BC9-9D8158553F0E}"/>
          </ac:spMkLst>
        </pc:spChg>
        <pc:spChg chg="add del">
          <ac:chgData name="Anita Putka" userId="3d1d31d7-36a9-4e4a-8bc5-2a291f88fcaa" providerId="ADAL" clId="{29330D70-50F6-4177-8299-CB24627AB221}" dt="2023-03-20T18:50:44.095" v="10" actId="26606"/>
          <ac:spMkLst>
            <pc:docMk/>
            <pc:sldMk cId="627057570" sldId="258"/>
            <ac:spMk id="11" creationId="{6437D937-A7F1-4011-92B4-328E5BE1B166}"/>
          </ac:spMkLst>
        </pc:spChg>
        <pc:spChg chg="add del">
          <ac:chgData name="Anita Putka" userId="3d1d31d7-36a9-4e4a-8bc5-2a291f88fcaa" providerId="ADAL" clId="{29330D70-50F6-4177-8299-CB24627AB221}" dt="2023-03-20T18:50:44.095" v="10" actId="26606"/>
          <ac:spMkLst>
            <pc:docMk/>
            <pc:sldMk cId="627057570" sldId="258"/>
            <ac:spMk id="13" creationId="{34244EF8-D73A-40E1-BE73-D46E6B4B04ED}"/>
          </ac:spMkLst>
        </pc:spChg>
        <pc:spChg chg="add del">
          <ac:chgData name="Anita Putka" userId="3d1d31d7-36a9-4e4a-8bc5-2a291f88fcaa" providerId="ADAL" clId="{29330D70-50F6-4177-8299-CB24627AB221}" dt="2023-03-20T18:50:44.095" v="10" actId="26606"/>
          <ac:spMkLst>
            <pc:docMk/>
            <pc:sldMk cId="627057570" sldId="258"/>
            <ac:spMk id="15" creationId="{B672F332-AF08-46C6-94F0-77684310D7B7}"/>
          </ac:spMkLst>
        </pc:spChg>
        <pc:spChg chg="add del">
          <ac:chgData name="Anita Putka" userId="3d1d31d7-36a9-4e4a-8bc5-2a291f88fcaa" providerId="ADAL" clId="{29330D70-50F6-4177-8299-CB24627AB221}" dt="2023-03-20T18:53:14.032" v="21"/>
          <ac:spMkLst>
            <pc:docMk/>
            <pc:sldMk cId="627057570" sldId="258"/>
            <ac:spMk id="22" creationId="{82A5F716-98EF-42EF-A471-87C6DFDCC799}"/>
          </ac:spMkLst>
        </pc:spChg>
        <pc:spChg chg="add del">
          <ac:chgData name="Anita Putka" userId="3d1d31d7-36a9-4e4a-8bc5-2a291f88fcaa" providerId="ADAL" clId="{29330D70-50F6-4177-8299-CB24627AB221}" dt="2023-03-20T18:53:14.032" v="21"/>
          <ac:spMkLst>
            <pc:docMk/>
            <pc:sldMk cId="627057570" sldId="258"/>
            <ac:spMk id="24" creationId="{B87687D8-4EF1-4EF2-BF7E-74BB4A3D1806}"/>
          </ac:spMkLst>
        </pc:spChg>
        <pc:picChg chg="add mod">
          <ac:chgData name="Anita Putka" userId="3d1d31d7-36a9-4e4a-8bc5-2a291f88fcaa" providerId="ADAL" clId="{29330D70-50F6-4177-8299-CB24627AB221}" dt="2023-03-20T18:52:35.213" v="19" actId="1076"/>
          <ac:picMkLst>
            <pc:docMk/>
            <pc:sldMk cId="627057570" sldId="258"/>
            <ac:picMk id="4" creationId="{0CDDC9A2-A38F-41BC-E8E3-632ACAFA3728}"/>
          </ac:picMkLst>
        </pc:picChg>
        <pc:cxnChg chg="add del">
          <ac:chgData name="Anita Putka" userId="3d1d31d7-36a9-4e4a-8bc5-2a291f88fcaa" providerId="ADAL" clId="{29330D70-50F6-4177-8299-CB24627AB221}" dt="2023-03-20T18:50:44.095" v="10" actId="26606"/>
          <ac:cxnSpMkLst>
            <pc:docMk/>
            <pc:sldMk cId="627057570" sldId="258"/>
            <ac:cxnSpMk id="17" creationId="{9E8E38ED-369A-44C2-B635-0BED0E48A6E8}"/>
          </ac:cxnSpMkLst>
        </pc:cxnChg>
      </pc:sldChg>
      <pc:sldChg chg="new del">
        <pc:chgData name="Anita Putka" userId="3d1d31d7-36a9-4e4a-8bc5-2a291f88fcaa" providerId="ADAL" clId="{29330D70-50F6-4177-8299-CB24627AB221}" dt="2023-03-20T18:47:06.667" v="1" actId="680"/>
        <pc:sldMkLst>
          <pc:docMk/>
          <pc:sldMk cId="1223431405" sldId="258"/>
        </pc:sldMkLst>
      </pc:sldChg>
      <pc:sldChg chg="addSp delSp modSp new mod">
        <pc:chgData name="Anita Putka" userId="3d1d31d7-36a9-4e4a-8bc5-2a291f88fcaa" providerId="ADAL" clId="{29330D70-50F6-4177-8299-CB24627AB221}" dt="2023-03-23T18:34:36.652" v="154" actId="1076"/>
        <pc:sldMkLst>
          <pc:docMk/>
          <pc:sldMk cId="2708692514" sldId="259"/>
        </pc:sldMkLst>
        <pc:spChg chg="add del">
          <ac:chgData name="Anita Putka" userId="3d1d31d7-36a9-4e4a-8bc5-2a291f88fcaa" providerId="ADAL" clId="{29330D70-50F6-4177-8299-CB24627AB221}" dt="2023-03-20T19:06:45.439" v="62" actId="22"/>
          <ac:spMkLst>
            <pc:docMk/>
            <pc:sldMk cId="2708692514" sldId="259"/>
            <ac:spMk id="18" creationId="{00E3EFD4-063B-401E-5575-1D9BB0E710D0}"/>
          </ac:spMkLst>
        </pc:spChg>
        <pc:picChg chg="add mod">
          <ac:chgData name="Anita Putka" userId="3d1d31d7-36a9-4e4a-8bc5-2a291f88fcaa" providerId="ADAL" clId="{29330D70-50F6-4177-8299-CB24627AB221}" dt="2023-03-20T18:58:40.549" v="28" actId="1076"/>
          <ac:picMkLst>
            <pc:docMk/>
            <pc:sldMk cId="2708692514" sldId="259"/>
            <ac:picMk id="2" creationId="{AF9AAD8C-B6C9-A858-9506-2A534BE04944}"/>
          </ac:picMkLst>
        </pc:picChg>
        <pc:picChg chg="add mod">
          <ac:chgData name="Anita Putka" userId="3d1d31d7-36a9-4e4a-8bc5-2a291f88fcaa" providerId="ADAL" clId="{29330D70-50F6-4177-8299-CB24627AB221}" dt="2023-03-20T18:58:30.423" v="27" actId="1076"/>
          <ac:picMkLst>
            <pc:docMk/>
            <pc:sldMk cId="2708692514" sldId="259"/>
            <ac:picMk id="3" creationId="{C28AC06C-593F-B438-04C1-A563CF560277}"/>
          </ac:picMkLst>
        </pc:picChg>
        <pc:picChg chg="add del mod">
          <ac:chgData name="Anita Putka" userId="3d1d31d7-36a9-4e4a-8bc5-2a291f88fcaa" providerId="ADAL" clId="{29330D70-50F6-4177-8299-CB24627AB221}" dt="2023-03-21T10:44:48.321" v="124" actId="478"/>
          <ac:picMkLst>
            <pc:docMk/>
            <pc:sldMk cId="2708692514" sldId="259"/>
            <ac:picMk id="5" creationId="{7D28E621-D645-5B74-0ABC-B97B6FB8AAD1}"/>
          </ac:picMkLst>
        </pc:picChg>
        <pc:picChg chg="add del mod">
          <ac:chgData name="Anita Putka" userId="3d1d31d7-36a9-4e4a-8bc5-2a291f88fcaa" providerId="ADAL" clId="{29330D70-50F6-4177-8299-CB24627AB221}" dt="2023-03-20T19:20:06.413" v="94" actId="478"/>
          <ac:picMkLst>
            <pc:docMk/>
            <pc:sldMk cId="2708692514" sldId="259"/>
            <ac:picMk id="5" creationId="{C65F8E5A-A997-4F79-7066-AD7D053BBA83}"/>
          </ac:picMkLst>
        </pc:picChg>
        <pc:picChg chg="add del mod">
          <ac:chgData name="Anita Putka" userId="3d1d31d7-36a9-4e4a-8bc5-2a291f88fcaa" providerId="ADAL" clId="{29330D70-50F6-4177-8299-CB24627AB221}" dt="2023-03-20T18:59:11.102" v="31" actId="478"/>
          <ac:picMkLst>
            <pc:docMk/>
            <pc:sldMk cId="2708692514" sldId="259"/>
            <ac:picMk id="5" creationId="{D8B1AAD2-0C83-D728-B281-9FBC096D2A9F}"/>
          </ac:picMkLst>
        </pc:picChg>
        <pc:picChg chg="add mod">
          <ac:chgData name="Anita Putka" userId="3d1d31d7-36a9-4e4a-8bc5-2a291f88fcaa" providerId="ADAL" clId="{29330D70-50F6-4177-8299-CB24627AB221}" dt="2023-03-20T18:59:53.237" v="37" actId="14100"/>
          <ac:picMkLst>
            <pc:docMk/>
            <pc:sldMk cId="2708692514" sldId="259"/>
            <ac:picMk id="7" creationId="{CEAD4D4E-E4EC-A911-D42C-315CE85BE740}"/>
          </ac:picMkLst>
        </pc:picChg>
        <pc:picChg chg="add mod">
          <ac:chgData name="Anita Putka" userId="3d1d31d7-36a9-4e4a-8bc5-2a291f88fcaa" providerId="ADAL" clId="{29330D70-50F6-4177-8299-CB24627AB221}" dt="2023-03-20T19:20:51.700" v="108" actId="14100"/>
          <ac:picMkLst>
            <pc:docMk/>
            <pc:sldMk cId="2708692514" sldId="259"/>
            <ac:picMk id="8" creationId="{109C9BEE-E7D9-FE15-B34D-2C7497047DEF}"/>
          </ac:picMkLst>
        </pc:picChg>
        <pc:picChg chg="add del mod">
          <ac:chgData name="Anita Putka" userId="3d1d31d7-36a9-4e4a-8bc5-2a291f88fcaa" providerId="ADAL" clId="{29330D70-50F6-4177-8299-CB24627AB221}" dt="2023-03-20T19:00:18.219" v="40" actId="478"/>
          <ac:picMkLst>
            <pc:docMk/>
            <pc:sldMk cId="2708692514" sldId="259"/>
            <ac:picMk id="9" creationId="{4DB6976F-90C3-5006-4FEB-00995C0AD31F}"/>
          </ac:picMkLst>
        </pc:picChg>
        <pc:picChg chg="add del mod">
          <ac:chgData name="Anita Putka" userId="3d1d31d7-36a9-4e4a-8bc5-2a291f88fcaa" providerId="ADAL" clId="{29330D70-50F6-4177-8299-CB24627AB221}" dt="2023-03-21T10:46:04.461" v="129" actId="478"/>
          <ac:picMkLst>
            <pc:docMk/>
            <pc:sldMk cId="2708692514" sldId="259"/>
            <ac:picMk id="9" creationId="{B5FA8610-B5DB-0010-6031-FB2822FA6CC8}"/>
          </ac:picMkLst>
        </pc:picChg>
        <pc:picChg chg="add del">
          <ac:chgData name="Anita Putka" userId="3d1d31d7-36a9-4e4a-8bc5-2a291f88fcaa" providerId="ADAL" clId="{29330D70-50F6-4177-8299-CB24627AB221}" dt="2023-03-21T10:46:11.025" v="131" actId="22"/>
          <ac:picMkLst>
            <pc:docMk/>
            <pc:sldMk cId="2708692514" sldId="259"/>
            <ac:picMk id="11" creationId="{1D7438E6-6335-6B64-9863-C264AA6789A2}"/>
          </ac:picMkLst>
        </pc:picChg>
        <pc:picChg chg="add del mod">
          <ac:chgData name="Anita Putka" userId="3d1d31d7-36a9-4e4a-8bc5-2a291f88fcaa" providerId="ADAL" clId="{29330D70-50F6-4177-8299-CB24627AB221}" dt="2023-03-20T19:02:12.441" v="43" actId="478"/>
          <ac:picMkLst>
            <pc:docMk/>
            <pc:sldMk cId="2708692514" sldId="259"/>
            <ac:picMk id="11" creationId="{878F23B1-4249-3899-0188-68A8714E2A7D}"/>
          </ac:picMkLst>
        </pc:picChg>
        <pc:picChg chg="add del">
          <ac:chgData name="Anita Putka" userId="3d1d31d7-36a9-4e4a-8bc5-2a291f88fcaa" providerId="ADAL" clId="{29330D70-50F6-4177-8299-CB24627AB221}" dt="2023-03-20T19:02:19.866" v="45" actId="478"/>
          <ac:picMkLst>
            <pc:docMk/>
            <pc:sldMk cId="2708692514" sldId="259"/>
            <ac:picMk id="13" creationId="{E66542FA-EF3A-6D79-2A15-830D8B053AC1}"/>
          </ac:picMkLst>
        </pc:picChg>
        <pc:picChg chg="add del mod">
          <ac:chgData name="Anita Putka" userId="3d1d31d7-36a9-4e4a-8bc5-2a291f88fcaa" providerId="ADAL" clId="{29330D70-50F6-4177-8299-CB24627AB221}" dt="2023-03-21T10:48:05.072" v="139" actId="478"/>
          <ac:picMkLst>
            <pc:docMk/>
            <pc:sldMk cId="2708692514" sldId="259"/>
            <ac:picMk id="13" creationId="{EE7B6C0D-DF9A-A342-E245-04EBE9981646}"/>
          </ac:picMkLst>
        </pc:picChg>
        <pc:picChg chg="add del mod">
          <ac:chgData name="Anita Putka" userId="3d1d31d7-36a9-4e4a-8bc5-2a291f88fcaa" providerId="ADAL" clId="{29330D70-50F6-4177-8299-CB24627AB221}" dt="2023-03-21T10:43:33.470" v="112" actId="478"/>
          <ac:picMkLst>
            <pc:docMk/>
            <pc:sldMk cId="2708692514" sldId="259"/>
            <ac:picMk id="15" creationId="{839567D5-36FD-4A94-4E30-89A7D5BB706A}"/>
          </ac:picMkLst>
        </pc:picChg>
        <pc:picChg chg="add mod">
          <ac:chgData name="Anita Putka" userId="3d1d31d7-36a9-4e4a-8bc5-2a291f88fcaa" providerId="ADAL" clId="{29330D70-50F6-4177-8299-CB24627AB221}" dt="2023-03-21T10:49:01.634" v="151" actId="1076"/>
          <ac:picMkLst>
            <pc:docMk/>
            <pc:sldMk cId="2708692514" sldId="259"/>
            <ac:picMk id="16" creationId="{B9FC0CC5-BD57-84EC-A75F-BED4C32FADF7}"/>
          </ac:picMkLst>
        </pc:picChg>
        <pc:picChg chg="add mod">
          <ac:chgData name="Anita Putka" userId="3d1d31d7-36a9-4e4a-8bc5-2a291f88fcaa" providerId="ADAL" clId="{29330D70-50F6-4177-8299-CB24627AB221}" dt="2023-03-23T18:34:36.652" v="154" actId="1076"/>
          <ac:picMkLst>
            <pc:docMk/>
            <pc:sldMk cId="2708692514" sldId="259"/>
            <ac:picMk id="17" creationId="{12D3A126-05D1-72F1-C4D9-E9950CEDD9BE}"/>
          </ac:picMkLst>
        </pc:picChg>
        <pc:picChg chg="add del mod">
          <ac:chgData name="Anita Putka" userId="3d1d31d7-36a9-4e4a-8bc5-2a291f88fcaa" providerId="ADAL" clId="{29330D70-50F6-4177-8299-CB24627AB221}" dt="2023-03-20T19:07:19.970" v="65" actId="478"/>
          <ac:picMkLst>
            <pc:docMk/>
            <pc:sldMk cId="2708692514" sldId="259"/>
            <ac:picMk id="20" creationId="{B0974E4D-2355-7E94-3CD5-2738E98B248B}"/>
          </ac:picMkLst>
        </pc:picChg>
        <pc:picChg chg="add mod">
          <ac:chgData name="Anita Putka" userId="3d1d31d7-36a9-4e4a-8bc5-2a291f88fcaa" providerId="ADAL" clId="{29330D70-50F6-4177-8299-CB24627AB221}" dt="2023-03-21T10:48:59.035" v="150" actId="1076"/>
          <ac:picMkLst>
            <pc:docMk/>
            <pc:sldMk cId="2708692514" sldId="259"/>
            <ac:picMk id="22" creationId="{10BFFE0E-C85C-83AB-2BF3-D575DAE6FF98}"/>
          </ac:picMkLst>
        </pc:picChg>
        <pc:picChg chg="add mod">
          <ac:chgData name="Anita Putka" userId="3d1d31d7-36a9-4e4a-8bc5-2a291f88fcaa" providerId="ADAL" clId="{29330D70-50F6-4177-8299-CB24627AB221}" dt="2023-03-21T10:38:34.274" v="111" actId="1076"/>
          <ac:picMkLst>
            <pc:docMk/>
            <pc:sldMk cId="2708692514" sldId="259"/>
            <ac:picMk id="24" creationId="{686E3DC2-A638-4E47-0259-93F8675D2D83}"/>
          </ac:picMkLst>
        </pc:picChg>
        <pc:picChg chg="add del mod">
          <ac:chgData name="Anita Putka" userId="3d1d31d7-36a9-4e4a-8bc5-2a291f88fcaa" providerId="ADAL" clId="{29330D70-50F6-4177-8299-CB24627AB221}" dt="2023-03-20T19:12:29.213" v="80" actId="478"/>
          <ac:picMkLst>
            <pc:docMk/>
            <pc:sldMk cId="2708692514" sldId="259"/>
            <ac:picMk id="26" creationId="{3BA923C5-4288-C47A-7D0D-9E4337321E55}"/>
          </ac:picMkLst>
        </pc:picChg>
        <pc:picChg chg="add mod">
          <ac:chgData name="Anita Putka" userId="3d1d31d7-36a9-4e4a-8bc5-2a291f88fcaa" providerId="ADAL" clId="{29330D70-50F6-4177-8299-CB24627AB221}" dt="2023-03-20T19:16:47.309" v="85" actId="1076"/>
          <ac:picMkLst>
            <pc:docMk/>
            <pc:sldMk cId="2708692514" sldId="259"/>
            <ac:picMk id="27" creationId="{8D626A55-CE50-6508-FD5A-5173F2E0D677}"/>
          </ac:picMkLst>
        </pc:picChg>
      </pc:sldChg>
      <pc:sldChg chg="new del">
        <pc:chgData name="Anita Putka" userId="3d1d31d7-36a9-4e4a-8bc5-2a291f88fcaa" providerId="ADAL" clId="{29330D70-50F6-4177-8299-CB24627AB221}" dt="2023-03-23T18:34:23.726" v="153" actId="47"/>
        <pc:sldMkLst>
          <pc:docMk/>
          <pc:sldMk cId="3702660475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0" y="9980507"/>
            <a:ext cx="7559294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876841"/>
            <a:ext cx="7559294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514" y="1183403"/>
            <a:ext cx="6238042" cy="556056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15" spc="-4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232" y="6947468"/>
            <a:ext cx="6238042" cy="178223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85" cap="all" spc="165" baseline="0">
                <a:solidFill>
                  <a:schemeClr val="tx2"/>
                </a:solidFill>
                <a:latin typeface="+mj-lt"/>
              </a:defRPr>
            </a:lvl1pPr>
            <a:lvl2pPr marL="378059" indent="0" algn="ctr">
              <a:buNone/>
              <a:defRPr sz="1985"/>
            </a:lvl2pPr>
            <a:lvl3pPr marL="756117" indent="0" algn="ctr">
              <a:buNone/>
              <a:defRPr sz="1985"/>
            </a:lvl3pPr>
            <a:lvl4pPr marL="1134176" indent="0" algn="ctr">
              <a:buNone/>
              <a:defRPr sz="1654"/>
            </a:lvl4pPr>
            <a:lvl5pPr marL="1512235" indent="0" algn="ctr">
              <a:buNone/>
              <a:defRPr sz="1654"/>
            </a:lvl5pPr>
            <a:lvl6pPr marL="1890293" indent="0" algn="ctr">
              <a:buNone/>
              <a:defRPr sz="1654"/>
            </a:lvl6pPr>
            <a:lvl7pPr marL="2268352" indent="0" algn="ctr">
              <a:buNone/>
              <a:defRPr sz="1654"/>
            </a:lvl7pPr>
            <a:lvl8pPr marL="2646411" indent="0" algn="ctr">
              <a:buNone/>
              <a:defRPr sz="1654"/>
            </a:lvl8pPr>
            <a:lvl9pPr marL="3024469" indent="0" algn="ctr">
              <a:buNone/>
              <a:defRPr sz="165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48969" y="6772487"/>
            <a:ext cx="6124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67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7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0" y="9980507"/>
            <a:ext cx="7559294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876841"/>
            <a:ext cx="7559294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642886"/>
            <a:ext cx="1630397" cy="898117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642886"/>
            <a:ext cx="4796676" cy="8981174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9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0" y="9980507"/>
            <a:ext cx="7559294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876841"/>
            <a:ext cx="7559294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14" y="1183403"/>
            <a:ext cx="6238042" cy="556056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1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514" y="6943581"/>
            <a:ext cx="6238042" cy="178223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985" cap="all" spc="165" baseline="0">
                <a:solidFill>
                  <a:schemeClr val="tx2"/>
                </a:solidFill>
                <a:latin typeface="+mj-lt"/>
              </a:defRPr>
            </a:lvl1pPr>
            <a:lvl2pPr marL="378059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48969" y="6772487"/>
            <a:ext cx="61246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0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0514" y="446891"/>
            <a:ext cx="6238042" cy="2262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513" y="2877978"/>
            <a:ext cx="3062312" cy="62734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6244" y="2877980"/>
            <a:ext cx="3062312" cy="62734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0514" y="446891"/>
            <a:ext cx="6238042" cy="2262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513" y="2878473"/>
            <a:ext cx="3062312" cy="11480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54" b="0" cap="all" baseline="0">
                <a:solidFill>
                  <a:schemeClr val="tx2"/>
                </a:solidFill>
              </a:defRPr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13" y="4026528"/>
            <a:ext cx="3062312" cy="5267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6244" y="2878473"/>
            <a:ext cx="3062312" cy="114805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54" b="0" cap="all" baseline="0">
                <a:solidFill>
                  <a:schemeClr val="tx2"/>
                </a:solidFill>
              </a:defRPr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6244" y="4026528"/>
            <a:ext cx="3062312" cy="526749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6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0" y="9980507"/>
            <a:ext cx="7559294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9876841"/>
            <a:ext cx="7559294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" y="0"/>
            <a:ext cx="2512229" cy="1069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505580" y="0"/>
            <a:ext cx="39697" cy="1069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47" y="926760"/>
            <a:ext cx="1984832" cy="3564467"/>
          </a:xfrm>
        </p:spPr>
        <p:txBody>
          <a:bodyPr anchor="b">
            <a:normAutofit/>
          </a:bodyPr>
          <a:lstStyle>
            <a:lvl1pPr>
              <a:defRPr sz="2977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7247" y="1140630"/>
            <a:ext cx="4026373" cy="81982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547" y="4562518"/>
            <a:ext cx="1984832" cy="52689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40">
                <a:solidFill>
                  <a:srgbClr val="FFFFFF"/>
                </a:solidFill>
              </a:defRPr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703" y="10072482"/>
            <a:ext cx="1623954" cy="569325"/>
          </a:xfrm>
        </p:spPr>
        <p:txBody>
          <a:bodyPr/>
          <a:lstStyle>
            <a:lvl1pPr algn="l">
              <a:defRPr/>
            </a:lvl1pPr>
          </a:lstStyle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7247" y="10072482"/>
            <a:ext cx="2882732" cy="5693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723011"/>
            <a:ext cx="7559294" cy="2970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7663878"/>
            <a:ext cx="7559294" cy="99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14" y="7913116"/>
            <a:ext cx="6272304" cy="1283208"/>
          </a:xfrm>
        </p:spPr>
        <p:txBody>
          <a:bodyPr tIns="0" bIns="0" anchor="b">
            <a:noAutofit/>
          </a:bodyPr>
          <a:lstStyle>
            <a:lvl1pPr>
              <a:defRPr sz="2977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7561254" cy="7663878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14" y="9210582"/>
            <a:ext cx="6275848" cy="926761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96"/>
              </a:spcAft>
              <a:buNone/>
              <a:defRPr sz="1240">
                <a:solidFill>
                  <a:srgbClr val="FFFFFF"/>
                </a:solidFill>
              </a:defRPr>
            </a:lvl1pPr>
            <a:lvl2pPr marL="378059" indent="0">
              <a:buNone/>
              <a:defRPr sz="992"/>
            </a:lvl2pPr>
            <a:lvl3pPr marL="756117" indent="0">
              <a:buNone/>
              <a:defRPr sz="827"/>
            </a:lvl3pPr>
            <a:lvl4pPr marL="1134176" indent="0">
              <a:buNone/>
              <a:defRPr sz="744"/>
            </a:lvl4pPr>
            <a:lvl5pPr marL="1512235" indent="0">
              <a:buNone/>
              <a:defRPr sz="744"/>
            </a:lvl5pPr>
            <a:lvl6pPr marL="1890293" indent="0">
              <a:buNone/>
              <a:defRPr sz="744"/>
            </a:lvl6pPr>
            <a:lvl7pPr marL="2268352" indent="0">
              <a:buNone/>
              <a:defRPr sz="744"/>
            </a:lvl7pPr>
            <a:lvl8pPr marL="2646411" indent="0">
              <a:buNone/>
              <a:defRPr sz="744"/>
            </a:lvl8pPr>
            <a:lvl9pPr marL="3024469" indent="0">
              <a:buNone/>
              <a:defRPr sz="7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8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980507"/>
            <a:ext cx="7561264" cy="7128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876840"/>
            <a:ext cx="7561264" cy="1029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514" y="446891"/>
            <a:ext cx="6238042" cy="2262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513" y="2877978"/>
            <a:ext cx="6238043" cy="62734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515" y="10072482"/>
            <a:ext cx="153325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rgbClr val="FFFFFF"/>
                </a:solidFill>
              </a:defRPr>
            </a:lvl1pPr>
          </a:lstStyle>
          <a:p>
            <a:fld id="{91242997-018F-4747-AF91-C01245EFF9DA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107" y="10072482"/>
            <a:ext cx="2991018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40090" y="10072482"/>
            <a:ext cx="8136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8">
                <a:solidFill>
                  <a:srgbClr val="FFFFFF"/>
                </a:solidFill>
              </a:defRPr>
            </a:lvl1pPr>
          </a:lstStyle>
          <a:p>
            <a:fld id="{2EE8A6F1-3194-49CB-94C2-5658C1930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40207" y="2709751"/>
            <a:ext cx="618133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2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756117" rtl="0" eaLnBrk="1" latinLnBrk="0" hangingPunct="1">
        <a:lnSpc>
          <a:spcPct val="85000"/>
        </a:lnSpc>
        <a:spcBef>
          <a:spcPct val="0"/>
        </a:spcBef>
        <a:buNone/>
        <a:defRPr sz="3969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5612" indent="-75612" algn="l" defTabSz="756117" rtl="0" eaLnBrk="1" latinLnBrk="0" hangingPunct="1">
        <a:lnSpc>
          <a:spcPct val="90000"/>
        </a:lnSpc>
        <a:spcBef>
          <a:spcPts val="992"/>
        </a:spcBef>
        <a:spcAft>
          <a:spcPts val="16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65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7569" indent="-151223" algn="l" defTabSz="75611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8793" indent="-151223" algn="l" defTabSz="75611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20016" indent="-151223" algn="l" defTabSz="75611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71240" indent="-151223" algn="l" defTabSz="75611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09590" indent="-189029" algn="l" defTabSz="75611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74970" indent="-189029" algn="l" defTabSz="75611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40350" indent="-189029" algn="l" defTabSz="75611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05730" indent="-189029" algn="l" defTabSz="756117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sz="115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36AD21-19B9-B0CE-0743-D0E7B6589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55" y="8320236"/>
            <a:ext cx="5289804" cy="1647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421724-2AD4-C6FB-C4AB-51EA4D152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04" y="2394372"/>
            <a:ext cx="6192688" cy="5760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2CE24F-CB6F-F4EC-E678-A54A634E5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57" y="9935077"/>
            <a:ext cx="6261135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AAD8C-B6C9-A858-9506-2A534BE0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46700"/>
            <a:ext cx="5877053" cy="4633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AC06C-593F-B438-04C1-A563CF56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04" y="0"/>
            <a:ext cx="4694327" cy="548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D4D4E-E4EC-A911-D42C-315CE85BE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24" y="9919208"/>
            <a:ext cx="6655360" cy="7741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FC0CC5-BD57-84EC-A75F-BED4C32FA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95" y="1560067"/>
            <a:ext cx="560881" cy="5608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FFE0E-C85C-83AB-2BF3-D575DAE6F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261" y="2132306"/>
            <a:ext cx="2408129" cy="530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6E3DC2-A638-4E47-0259-93F8675D2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86" y="9233408"/>
            <a:ext cx="5280660" cy="685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626A55-CE50-6508-FD5A-5173F2E0D6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1057" y="8029640"/>
            <a:ext cx="566977" cy="560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C9BEE-E7D9-FE15-B34D-2C7497047D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1057" y="8743989"/>
            <a:ext cx="4332302" cy="7741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D3A126-05D1-72F1-C4D9-E9950CEDD9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229" y="548688"/>
            <a:ext cx="6337418" cy="77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251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 Eriņa</dc:creator>
  <cp:lastModifiedBy>Anita Putka</cp:lastModifiedBy>
  <cp:revision>9</cp:revision>
  <dcterms:created xsi:type="dcterms:W3CDTF">2021-02-10T11:06:49Z</dcterms:created>
  <dcterms:modified xsi:type="dcterms:W3CDTF">2023-03-24T11:02:32Z</dcterms:modified>
</cp:coreProperties>
</file>