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2018.09.13.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7102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2018.09.13.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44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2018.09.13.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0105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2018.09.13.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0255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2018.09.13.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7206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2018.09.13.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9376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2018.09.13.</a:t>
            </a:fld>
            <a:endParaRPr lang="lv-LV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1312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2018.09.13.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7461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2018.09.13.</a:t>
            </a:fld>
            <a:endParaRPr lang="lv-LV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4475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2018.09.13.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8667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2018.09.13.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7105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9DB57-0C11-42A7-88FB-72585ABE34D2}" type="datetimeFigureOut">
              <a:rPr lang="lv-LV" smtClean="0"/>
              <a:t>2018.09.13.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7179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340768"/>
            <a:ext cx="7128792" cy="2448271"/>
          </a:xfrm>
        </p:spPr>
        <p:txBody>
          <a:bodyPr>
            <a:normAutofit fontScale="90000"/>
          </a:bodyPr>
          <a:lstStyle/>
          <a:p>
            <a:r>
              <a:rPr lang="lv-LV" sz="2000" b="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Starptautiskā konference</a:t>
            </a:r>
            <a:br>
              <a:rPr lang="lv-LV" sz="2000" b="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lv-LV" sz="2000" b="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I</a:t>
            </a:r>
            <a:r>
              <a:rPr lang="lv-LV" sz="2000" b="1" i="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nternational conference</a:t>
            </a:r>
            <a:br>
              <a:rPr lang="lv-LV" sz="2000" b="1" i="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lv-LV" sz="2000" b="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lv-LV" sz="2000" b="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lv-LV" sz="2700" b="1" dirty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  <a:t>Lauku telpas attīstība un sabiedrības virzīta vietējā </a:t>
            </a:r>
            <a:r>
              <a:rPr lang="lv-LV" sz="2700" b="1" dirty="0" smtClean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  <a:t>attīstība</a:t>
            </a:r>
            <a:br>
              <a:rPr lang="lv-LV" sz="2700" b="1" dirty="0" smtClean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</a:br>
            <a:r>
              <a:rPr lang="lv-LV" sz="2700" dirty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  <a:t/>
            </a:r>
            <a:br>
              <a:rPr lang="lv-LV" sz="2700" dirty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</a:br>
            <a:r>
              <a:rPr lang="en-GB" sz="2700" b="1" i="1" dirty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  <a:t>Rural development and </a:t>
            </a:r>
            <a:r>
              <a:rPr lang="en-GB" sz="2700" b="1" i="1" dirty="0" smtClean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  <a:t>CLLD</a:t>
            </a:r>
            <a:r>
              <a:rPr lang="lv-LV" sz="2700" b="1" i="1" dirty="0" smtClean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  <a:t/>
            </a:r>
            <a:br>
              <a:rPr lang="lv-LV" sz="2700" b="1" i="1" dirty="0" smtClean="0">
                <a:solidFill>
                  <a:srgbClr val="9BBB59">
                    <a:lumMod val="50000"/>
                  </a:srgbClr>
                </a:solidFill>
                <a:latin typeface="Cambria" panose="02040503050406030204" pitchFamily="18" charset="0"/>
              </a:rPr>
            </a:br>
            <a:endParaRPr lang="lv-LV" sz="2700" b="1" i="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3933056"/>
            <a:ext cx="6840760" cy="792088"/>
          </a:xfrm>
        </p:spPr>
        <p:txBody>
          <a:bodyPr>
            <a:noAutofit/>
          </a:bodyPr>
          <a:lstStyle/>
          <a:p>
            <a:pPr lvl="0"/>
            <a:r>
              <a:rPr lang="lv-LV" sz="2800" b="1" dirty="0">
                <a:solidFill>
                  <a:schemeClr val="tx1"/>
                </a:solidFill>
                <a:latin typeface="Cambria" panose="02040503050406030204" pitchFamily="18" charset="0"/>
                <a:ea typeface="Cambria"/>
                <a:cs typeface="Times New Roman"/>
              </a:rPr>
              <a:t>Viedie ciemi un to loma lauku </a:t>
            </a:r>
            <a:r>
              <a:rPr lang="lv-LV" sz="28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/>
                <a:cs typeface="Times New Roman"/>
              </a:rPr>
              <a:t>attīstībā </a:t>
            </a:r>
          </a:p>
          <a:p>
            <a:pPr lvl="0"/>
            <a:r>
              <a:rPr lang="en-US" sz="28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MS Mincho"/>
                <a:cs typeface="Times New Roman"/>
              </a:rPr>
              <a:t>Smart </a:t>
            </a:r>
            <a:r>
              <a:rPr 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MS Mincho"/>
                <a:cs typeface="Times New Roman"/>
              </a:rPr>
              <a:t>villages and it’s role in rural development</a:t>
            </a:r>
            <a:endParaRPr lang="lv-LV" sz="28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lv-LV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200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579296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ea typeface="+mn-ea"/>
                <a:cs typeface="+mn-cs"/>
              </a:rPr>
              <a:t>In which areas can smart villages add value to support rural communities in seizing the opportunities present in rural areas?</a:t>
            </a:r>
            <a:r>
              <a:rPr lang="lv-LV" sz="2800" b="1" dirty="0">
                <a:solidFill>
                  <a:schemeClr val="accent3">
                    <a:lumMod val="50000"/>
                  </a:schemeClr>
                </a:solidFill>
                <a:ea typeface="+mn-ea"/>
                <a:cs typeface="+mn-cs"/>
              </a:rPr>
              <a:t/>
            </a:r>
            <a:br>
              <a:rPr lang="lv-LV" sz="2800" b="1" dirty="0">
                <a:solidFill>
                  <a:schemeClr val="accent3">
                    <a:lumMod val="50000"/>
                  </a:schemeClr>
                </a:solidFill>
                <a:ea typeface="+mn-ea"/>
                <a:cs typeface="+mn-cs"/>
              </a:rPr>
            </a:br>
            <a:r>
              <a:rPr lang="lv-LV" dirty="0" smtClean="0"/>
              <a:t>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417646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It should allow actions in all areas!</a:t>
            </a:r>
          </a:p>
          <a:p>
            <a:r>
              <a:rPr lang="en-US" sz="2000" dirty="0" smtClean="0"/>
              <a:t>Agriculture,  </a:t>
            </a:r>
            <a:r>
              <a:rPr lang="en-US" sz="2000" dirty="0" smtClean="0"/>
              <a:t>Education, </a:t>
            </a:r>
            <a:r>
              <a:rPr lang="en-US" sz="2000" dirty="0" smtClean="0"/>
              <a:t>Mobility, </a:t>
            </a:r>
            <a:r>
              <a:rPr lang="en-US" sz="2000" dirty="0" smtClean="0">
                <a:sym typeface="Wingdings" panose="05000000000000000000" pitchFamily="2" charset="2"/>
              </a:rPr>
              <a:t>Multi-service centers, Basic services, </a:t>
            </a:r>
            <a:r>
              <a:rPr lang="en-US" sz="2000" dirty="0" smtClean="0">
                <a:sym typeface="Wingdings" panose="05000000000000000000" pitchFamily="2" charset="2"/>
              </a:rPr>
              <a:t>E- administration for public entities…</a:t>
            </a:r>
          </a:p>
          <a:p>
            <a:endParaRPr lang="lv-LV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88856" y="1832848"/>
            <a:ext cx="41764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dirty="0" smtClean="0"/>
              <a:t>Latvia</a:t>
            </a:r>
          </a:p>
          <a:p>
            <a:r>
              <a:rPr lang="en-US" sz="2000" dirty="0" smtClean="0"/>
              <a:t>Agriculture for cooperation (sharing resources).</a:t>
            </a:r>
          </a:p>
          <a:p>
            <a:r>
              <a:rPr lang="en-US" sz="2000" dirty="0" smtClean="0"/>
              <a:t>Education:. </a:t>
            </a:r>
          </a:p>
          <a:p>
            <a:r>
              <a:rPr lang="en-US" sz="2000" dirty="0" smtClean="0"/>
              <a:t>Distance learning</a:t>
            </a:r>
          </a:p>
          <a:p>
            <a:r>
              <a:rPr lang="en-US" sz="2000" dirty="0" smtClean="0"/>
              <a:t>Delivery transport</a:t>
            </a:r>
          </a:p>
          <a:p>
            <a:r>
              <a:rPr lang="en-US" sz="2000" dirty="0" smtClean="0"/>
              <a:t>Business incubators (ideas, mentoring, coaching)</a:t>
            </a:r>
          </a:p>
          <a:p>
            <a:r>
              <a:rPr lang="en-US" sz="2000" dirty="0" smtClean="0"/>
              <a:t>Connect people sharing ideas, sense of belonging to the rural area</a:t>
            </a:r>
          </a:p>
        </p:txBody>
      </p:sp>
    </p:spTree>
    <p:extLst>
      <p:ext uri="{BB962C8B-B14F-4D97-AF65-F5344CB8AC3E}">
        <p14:creationId xmlns:p14="http://schemas.microsoft.com/office/powerpoint/2010/main" val="184894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568952" cy="1008112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ea typeface="+mn-ea"/>
                <a:cs typeface="+mn-cs"/>
              </a:rPr>
              <a:t>What is smart?</a:t>
            </a:r>
            <a:endParaRPr lang="lv-LV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992888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ooperation </a:t>
            </a:r>
          </a:p>
          <a:p>
            <a:r>
              <a:rPr lang="en-US" sz="2000" dirty="0" smtClean="0"/>
              <a:t>Innovative: Does not duplicate solution (solution, not repeating)</a:t>
            </a:r>
          </a:p>
          <a:p>
            <a:r>
              <a:rPr lang="en-US" sz="2000" dirty="0" smtClean="0"/>
              <a:t>Efficiency</a:t>
            </a:r>
          </a:p>
          <a:p>
            <a:r>
              <a:rPr lang="en-US" sz="2000" dirty="0" smtClean="0"/>
              <a:t>Sustainable beyond funding period</a:t>
            </a:r>
          </a:p>
          <a:p>
            <a:r>
              <a:rPr lang="en-US" sz="2000" dirty="0" smtClean="0"/>
              <a:t>Strategic (plan + SMART objectives)</a:t>
            </a:r>
          </a:p>
          <a:p>
            <a:r>
              <a:rPr lang="en-US" sz="2000" dirty="0" smtClean="0"/>
              <a:t>Social and environmentally friendly</a:t>
            </a:r>
          </a:p>
          <a:p>
            <a:r>
              <a:rPr lang="en-US" sz="2000" dirty="0" smtClean="0"/>
              <a:t>It provides a solution to a local problem, or set the basis for solving</a:t>
            </a:r>
          </a:p>
          <a:p>
            <a:r>
              <a:rPr lang="en-US" sz="2000" dirty="0" smtClean="0"/>
              <a:t>Allow for failures (risky projects), more than one solution (feasibility study, piloting)</a:t>
            </a:r>
          </a:p>
          <a:p>
            <a:r>
              <a:rPr lang="en-US" sz="2000" dirty="0" smtClean="0"/>
              <a:t>Use of digital solutions</a:t>
            </a:r>
          </a:p>
          <a:p>
            <a:r>
              <a:rPr lang="en-US" sz="2000" dirty="0" smtClean="0"/>
              <a:t>Facilitator, animator, leading. </a:t>
            </a:r>
          </a:p>
          <a:p>
            <a:r>
              <a:rPr lang="en-US" sz="2000" dirty="0"/>
              <a:t>Use local </a:t>
            </a:r>
            <a:r>
              <a:rPr lang="en-US" sz="2000" dirty="0" smtClean="0"/>
              <a:t>assets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b="1" dirty="0">
                <a:solidFill>
                  <a:srgbClr val="7030A0"/>
                </a:solidFill>
              </a:rPr>
              <a:t>Engage with Latvians abroad</a:t>
            </a:r>
          </a:p>
          <a:p>
            <a:endParaRPr lang="en-US" sz="2000" dirty="0" smtClean="0"/>
          </a:p>
          <a:p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2217145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579296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ea typeface="+mn-ea"/>
                <a:cs typeface="+mn-cs"/>
              </a:rPr>
              <a:t>In which areas can smart villages add value to support rural communities in seizing the opportunities present in rural areas?</a:t>
            </a:r>
            <a:r>
              <a:rPr lang="lv-LV" sz="2800" b="1" dirty="0">
                <a:solidFill>
                  <a:schemeClr val="accent3">
                    <a:lumMod val="50000"/>
                  </a:schemeClr>
                </a:solidFill>
                <a:ea typeface="+mn-ea"/>
                <a:cs typeface="+mn-cs"/>
              </a:rPr>
              <a:t/>
            </a:r>
            <a:br>
              <a:rPr lang="lv-LV" sz="2800" b="1" dirty="0">
                <a:solidFill>
                  <a:schemeClr val="accent3">
                    <a:lumMod val="50000"/>
                  </a:schemeClr>
                </a:solidFill>
                <a:ea typeface="+mn-ea"/>
                <a:cs typeface="+mn-cs"/>
              </a:rPr>
            </a:br>
            <a:r>
              <a:rPr lang="lv-LV" dirty="0" smtClean="0"/>
              <a:t>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4176464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000" b="1" dirty="0" smtClean="0"/>
              <a:t>It should allow actions in all areas!</a:t>
            </a:r>
          </a:p>
          <a:p>
            <a:r>
              <a:rPr lang="en-US" sz="2000" dirty="0" smtClean="0"/>
              <a:t>Agriculture for cooperation (sharing resources); Meals.</a:t>
            </a:r>
          </a:p>
          <a:p>
            <a:r>
              <a:rPr lang="en-US" sz="2000" dirty="0" smtClean="0"/>
              <a:t>Education: Schools and NGO bought it and teaching method (voluntary work); in technical knowledge. </a:t>
            </a:r>
          </a:p>
          <a:p>
            <a:r>
              <a:rPr lang="en-US" sz="2000" dirty="0" smtClean="0"/>
              <a:t>Mobility, long distances: Estonia  </a:t>
            </a:r>
            <a:r>
              <a:rPr lang="en-US" sz="2000" dirty="0" smtClean="0">
                <a:sym typeface="Wingdings" panose="05000000000000000000" pitchFamily="2" charset="2"/>
              </a:rPr>
              <a:t> Mobile app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Multi-service centers (the provision of several services, library, schools, restaurant, kinder garden). What people need.  Use human community capacity as good as possibly efficiently  Basic services and digital is the tool.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Villages pages. LAGs finding needs and wills to cooperate. 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Basic infrastructure on basic services. 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Difficulties with cooperation… past influence. Motivate people to cooperate. Examples from the </a:t>
            </a:r>
            <a:r>
              <a:rPr lang="en-US" sz="2000" dirty="0" err="1" smtClean="0">
                <a:sym typeface="Wingdings" panose="05000000000000000000" pitchFamily="2" charset="2"/>
              </a:rPr>
              <a:t>neighbourgs</a:t>
            </a:r>
            <a:r>
              <a:rPr lang="en-US" sz="2000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Technological development and innovation (distance working)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E- administration for public entities</a:t>
            </a:r>
          </a:p>
          <a:p>
            <a:endParaRPr lang="lv-LV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88856" y="1832848"/>
            <a:ext cx="41764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/>
              <a:t>Latvia</a:t>
            </a:r>
          </a:p>
          <a:p>
            <a:r>
              <a:rPr lang="en-US" sz="2000" dirty="0" smtClean="0"/>
              <a:t>Agriculture for cooperation (sharing resources).</a:t>
            </a:r>
          </a:p>
          <a:p>
            <a:r>
              <a:rPr lang="en-US" sz="2000" dirty="0" smtClean="0"/>
              <a:t>Education:. </a:t>
            </a:r>
          </a:p>
          <a:p>
            <a:r>
              <a:rPr lang="en-US" sz="2000" dirty="0" smtClean="0"/>
              <a:t>Distance learning</a:t>
            </a:r>
          </a:p>
          <a:p>
            <a:r>
              <a:rPr lang="en-US" sz="2000" dirty="0" smtClean="0"/>
              <a:t>Delivery transport</a:t>
            </a:r>
          </a:p>
          <a:p>
            <a:r>
              <a:rPr lang="en-US" sz="2000" dirty="0" smtClean="0"/>
              <a:t>Business incubators (ideas, mentoring, coaching)</a:t>
            </a:r>
          </a:p>
          <a:p>
            <a:r>
              <a:rPr lang="en-US" sz="2000" dirty="0" smtClean="0"/>
              <a:t>Connect people sharing ideas, sense of belonging to the rural area</a:t>
            </a:r>
          </a:p>
        </p:txBody>
      </p:sp>
    </p:spTree>
    <p:extLst>
      <p:ext uri="{BB962C8B-B14F-4D97-AF65-F5344CB8AC3E}">
        <p14:creationId xmlns:p14="http://schemas.microsoft.com/office/powerpoint/2010/main" val="3494331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368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MS Mincho</vt:lpstr>
      <vt:lpstr>Arial</vt:lpstr>
      <vt:lpstr>Calibri</vt:lpstr>
      <vt:lpstr>Cambria</vt:lpstr>
      <vt:lpstr>Times New Roman</vt:lpstr>
      <vt:lpstr>Wingdings</vt:lpstr>
      <vt:lpstr>Office Theme</vt:lpstr>
      <vt:lpstr>Starptautiskā konference International conference  Lauku telpas attīstība un sabiedrības virzīta vietējā attīstība  Rural development and CLLD </vt:lpstr>
      <vt:lpstr>In which areas can smart villages add value to support rural communities in seizing the opportunities present in rural areas?  </vt:lpstr>
      <vt:lpstr>What is smart?</vt:lpstr>
      <vt:lpstr>In which areas can smart villages add value to support rural communities in seizing the opportunities present in rural areas?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Liega Ozola</dc:creator>
  <cp:lastModifiedBy>Enrique Nieto</cp:lastModifiedBy>
  <cp:revision>24</cp:revision>
  <dcterms:created xsi:type="dcterms:W3CDTF">2017-02-15T07:27:40Z</dcterms:created>
  <dcterms:modified xsi:type="dcterms:W3CDTF">2018-09-13T13:03:23Z</dcterms:modified>
</cp:coreProperties>
</file>