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2" r:id="rId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102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4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0105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0255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7206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9376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31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7461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4475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8667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7105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9DB57-0C11-42A7-88FB-72585ABE34D2}" type="datetimeFigureOut">
              <a:rPr lang="lv-LV" smtClean="0"/>
              <a:t>13.09.2018.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1705-09DB-43B0-98FE-91A2F5031E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7179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340768"/>
            <a:ext cx="7128792" cy="2448271"/>
          </a:xfrm>
        </p:spPr>
        <p:txBody>
          <a:bodyPr>
            <a:normAutofit fontScale="90000"/>
          </a:bodyPr>
          <a:lstStyle/>
          <a:p>
            <a: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Starptautiskā konference</a:t>
            </a:r>
            <a:b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lv-LV" sz="2000" b="1" i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nternational conference</a:t>
            </a:r>
            <a:br>
              <a:rPr lang="lv-LV" sz="2000" b="1" i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lv-LV" sz="2700" b="1" dirty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  <a:t>Lauku telpas attīstība un sabiedrības virzīta vietējā </a:t>
            </a:r>
            <a:r>
              <a:rPr lang="lv-LV" sz="2700" b="1" dirty="0" smtClean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  <a:t>attīstība</a:t>
            </a:r>
            <a:br>
              <a:rPr lang="lv-LV" sz="2700" b="1" dirty="0" smtClean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</a:br>
            <a:r>
              <a:rPr lang="lv-LV" sz="2700" dirty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  <a:t/>
            </a:r>
            <a:br>
              <a:rPr lang="lv-LV" sz="2700" dirty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</a:br>
            <a:r>
              <a:rPr lang="en-GB" sz="2700" b="1" i="1" dirty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  <a:t>Rural development and </a:t>
            </a:r>
            <a:r>
              <a:rPr lang="en-GB" sz="2700" b="1" i="1" dirty="0" smtClean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  <a:t>CLLD</a:t>
            </a:r>
            <a:r>
              <a:rPr lang="lv-LV" sz="2700" b="1" i="1" dirty="0" smtClean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  <a:t/>
            </a:r>
            <a:br>
              <a:rPr lang="lv-LV" sz="2700" b="1" i="1" dirty="0" smtClean="0">
                <a:solidFill>
                  <a:srgbClr val="9BBB59">
                    <a:lumMod val="50000"/>
                  </a:srgbClr>
                </a:solidFill>
                <a:latin typeface="Cambria" panose="02040503050406030204" pitchFamily="18" charset="0"/>
              </a:rPr>
            </a:br>
            <a:endParaRPr lang="lv-LV" sz="2700" b="1" i="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933056"/>
            <a:ext cx="6840760" cy="792088"/>
          </a:xfrm>
        </p:spPr>
        <p:txBody>
          <a:bodyPr>
            <a:noAutofit/>
          </a:bodyPr>
          <a:lstStyle/>
          <a:p>
            <a:pPr lvl="0"/>
            <a:r>
              <a:rPr lang="lv-LV" sz="2800" b="1" dirty="0">
                <a:solidFill>
                  <a:schemeClr val="tx1"/>
                </a:solidFill>
                <a:latin typeface="Cambria" panose="02040503050406030204" pitchFamily="18" charset="0"/>
                <a:ea typeface="Cambria"/>
                <a:cs typeface="Times New Roman"/>
              </a:rPr>
              <a:t>Lauku telpas </a:t>
            </a:r>
            <a:r>
              <a:rPr lang="lv-LV" sz="28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/>
                <a:cs typeface="Times New Roman"/>
              </a:rPr>
              <a:t>attīstība</a:t>
            </a:r>
          </a:p>
          <a:p>
            <a:pPr lvl="0"/>
            <a:r>
              <a:rPr lang="en-US" sz="2800" b="1" i="1" dirty="0">
                <a:solidFill>
                  <a:schemeClr val="tx1"/>
                </a:solidFill>
                <a:latin typeface="Cambria" panose="02040503050406030204" pitchFamily="18" charset="0"/>
                <a:ea typeface="MS Mincho"/>
                <a:cs typeface="Times New Roman"/>
              </a:rPr>
              <a:t>The development of rural space</a:t>
            </a:r>
            <a:endParaRPr lang="lv-LV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0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79296" cy="1143000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  <a:t>Kas ietekmē lauku telpas attīstību?</a:t>
            </a:r>
            <a:r>
              <a:rPr lang="lv-LV" sz="3200" dirty="0" smtClean="0">
                <a:latin typeface="Cambria" panose="02040503050406030204" pitchFamily="18" charset="0"/>
              </a:rPr>
              <a:t> </a:t>
            </a:r>
            <a:endParaRPr lang="lv-LV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76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 smtClean="0"/>
              <a:t>CILVĒKI/ KOPIENA/ VĒRTĪBAS </a:t>
            </a:r>
            <a:r>
              <a:rPr lang="lv-LV" sz="2000" dirty="0">
                <a:solidFill>
                  <a:srgbClr val="FF0000"/>
                </a:solidFill>
              </a:rPr>
              <a:t>6</a:t>
            </a:r>
            <a:r>
              <a:rPr lang="lv-LV" sz="2000" dirty="0" smtClean="0">
                <a:solidFill>
                  <a:srgbClr val="FF0000"/>
                </a:solidFill>
              </a:rPr>
              <a:t>0</a:t>
            </a:r>
          </a:p>
          <a:p>
            <a:r>
              <a:rPr lang="lv-LV" sz="2200" dirty="0"/>
              <a:t>Spīdošas acis / līderi</a:t>
            </a:r>
          </a:p>
          <a:p>
            <a:r>
              <a:rPr lang="lv-LV" sz="2200" dirty="0" smtClean="0"/>
              <a:t>Zināšanas</a:t>
            </a:r>
            <a:endParaRPr lang="lv-LV" sz="2200" dirty="0"/>
          </a:p>
          <a:p>
            <a:r>
              <a:rPr lang="lv-LV" sz="2200" dirty="0"/>
              <a:t>Vērtības, pašapziņa</a:t>
            </a:r>
          </a:p>
          <a:p>
            <a:r>
              <a:rPr lang="lv-LV" sz="2200" dirty="0"/>
              <a:t>Pašpietiekams – lokāli patriotisms</a:t>
            </a:r>
          </a:p>
          <a:p>
            <a:r>
              <a:rPr lang="lv-LV" sz="2200" dirty="0"/>
              <a:t>Uzņēmējspēja</a:t>
            </a:r>
          </a:p>
          <a:p>
            <a:r>
              <a:rPr lang="lv-LV" sz="2200" dirty="0"/>
              <a:t>Vīzija – ilgtermiņa mērķis (10 un vairāk gadiem)</a:t>
            </a:r>
          </a:p>
          <a:p>
            <a:r>
              <a:rPr lang="lv-LV" sz="2200" dirty="0" smtClean="0"/>
              <a:t>Vēlme </a:t>
            </a:r>
            <a:r>
              <a:rPr lang="lv-LV" sz="2200" dirty="0"/>
              <a:t>sadarboties – </a:t>
            </a:r>
            <a:r>
              <a:rPr lang="lv-LV" sz="2200" dirty="0" smtClean="0"/>
              <a:t>ilgtermiņā</a:t>
            </a:r>
            <a:endParaRPr lang="lv-LV" sz="2200" dirty="0"/>
          </a:p>
          <a:p>
            <a:r>
              <a:rPr lang="lv-LV" sz="2200" dirty="0" smtClean="0"/>
              <a:t>Kopdarbība</a:t>
            </a:r>
          </a:p>
          <a:p>
            <a:r>
              <a:rPr lang="lv-LV" sz="2200" dirty="0" smtClean="0"/>
              <a:t>Demogrāfija</a:t>
            </a:r>
          </a:p>
          <a:p>
            <a:endParaRPr lang="lv-LV" sz="2000" dirty="0" smtClean="0"/>
          </a:p>
          <a:p>
            <a:pPr marL="0" indent="0">
              <a:buNone/>
            </a:pPr>
            <a:endParaRPr lang="lv-LV" sz="2000" dirty="0" smtClean="0"/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80599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79296" cy="1143000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  <a:t>Kas ietekmē lauku telpas attīstību?</a:t>
            </a:r>
            <a:r>
              <a:rPr lang="lv-LV" sz="3200" dirty="0" smtClean="0">
                <a:latin typeface="Cambria" panose="02040503050406030204" pitchFamily="18" charset="0"/>
              </a:rPr>
              <a:t> </a:t>
            </a:r>
            <a:endParaRPr lang="lv-LV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/>
              <a:t>VIDE: </a:t>
            </a:r>
            <a:r>
              <a:rPr lang="lv-LV" sz="2000" dirty="0">
                <a:solidFill>
                  <a:srgbClr val="FF0000"/>
                </a:solidFill>
              </a:rPr>
              <a:t>40</a:t>
            </a:r>
            <a:endParaRPr lang="lv-LV" sz="2000" dirty="0"/>
          </a:p>
          <a:p>
            <a:r>
              <a:rPr lang="lv-LV" sz="2400" dirty="0"/>
              <a:t>Uzņēmējdarbība</a:t>
            </a:r>
          </a:p>
          <a:p>
            <a:r>
              <a:rPr lang="lv-LV" sz="2400" dirty="0"/>
              <a:t>Infrastruktūra</a:t>
            </a:r>
            <a:r>
              <a:rPr lang="lv-LV" sz="2400" dirty="0" smtClean="0"/>
              <a:t>, t.sk. </a:t>
            </a:r>
            <a:r>
              <a:rPr lang="lv-LV" sz="2400" dirty="0"/>
              <a:t>ceļi</a:t>
            </a:r>
          </a:p>
          <a:p>
            <a:r>
              <a:rPr lang="lv-LV" sz="2400" dirty="0"/>
              <a:t>Darba vietas</a:t>
            </a:r>
          </a:p>
          <a:p>
            <a:r>
              <a:rPr lang="lv-LV" sz="2400" dirty="0"/>
              <a:t>Pakalpojumu pieejamība</a:t>
            </a:r>
          </a:p>
          <a:p>
            <a:r>
              <a:rPr lang="lv-LV" sz="2400" dirty="0" smtClean="0"/>
              <a:t>Resursi </a:t>
            </a:r>
            <a:endParaRPr lang="lv-LV" sz="2400" dirty="0"/>
          </a:p>
          <a:p>
            <a:r>
              <a:rPr lang="lv-LV" sz="2400" dirty="0"/>
              <a:t>Pašvaldība/ pārvaldība</a:t>
            </a:r>
          </a:p>
          <a:p>
            <a:pPr marL="0" indent="0">
              <a:buNone/>
            </a:pPr>
            <a:endParaRPr lang="lv-LV" sz="2000" dirty="0"/>
          </a:p>
          <a:p>
            <a:endParaRPr lang="lv-LV" sz="2000" dirty="0" smtClean="0"/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60284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100811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lv-LV" sz="3200" b="1" dirty="0">
                <a:solidFill>
                  <a:schemeClr val="accent2">
                    <a:lumMod val="50000"/>
                  </a:schemeClr>
                </a:solidFill>
              </a:rPr>
              <a:t>Par ko lepojamies laukos pēc 10 </a:t>
            </a:r>
            <a:r>
              <a:rPr lang="lv-LV" sz="3200" b="1" dirty="0" smtClean="0">
                <a:solidFill>
                  <a:schemeClr val="accent2">
                    <a:lumMod val="50000"/>
                  </a:schemeClr>
                </a:solidFill>
              </a:rPr>
              <a:t>gadiem</a:t>
            </a:r>
            <a:r>
              <a:rPr lang="lv-LV" sz="3200" b="1" dirty="0" smtClean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?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 </a:t>
            </a:r>
            <a:endParaRPr lang="lv-LV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4525963"/>
          </a:xfrm>
        </p:spPr>
        <p:txBody>
          <a:bodyPr>
            <a:noAutofit/>
          </a:bodyPr>
          <a:lstStyle/>
          <a:p>
            <a:pPr lvl="1"/>
            <a:r>
              <a:rPr lang="lv-LV" sz="2400" dirty="0" smtClean="0"/>
              <a:t>Apdzīvotība </a:t>
            </a:r>
            <a:r>
              <a:rPr lang="lv-LV" sz="2400" dirty="0"/>
              <a:t>- 10</a:t>
            </a:r>
          </a:p>
          <a:p>
            <a:pPr lvl="1"/>
            <a:r>
              <a:rPr lang="lv-LV" sz="2400" dirty="0"/>
              <a:t>Par Latvijā ražotu preci, </a:t>
            </a:r>
            <a:r>
              <a:rPr lang="lv-LV" sz="2400" dirty="0" smtClean="0"/>
              <a:t>kas patērēta </a:t>
            </a:r>
            <a:r>
              <a:rPr lang="lv-LV" sz="2400" dirty="0"/>
              <a:t>vairāk par importu – 9</a:t>
            </a:r>
          </a:p>
          <a:p>
            <a:pPr lvl="1"/>
            <a:r>
              <a:rPr lang="lv-LV" sz="2400" dirty="0"/>
              <a:t>Infrastruktūra – </a:t>
            </a:r>
            <a:r>
              <a:rPr lang="lv-LV" sz="2400" dirty="0" smtClean="0"/>
              <a:t>9</a:t>
            </a:r>
            <a:endParaRPr lang="lv-LV" sz="2400" dirty="0"/>
          </a:p>
          <a:p>
            <a:pPr lvl="1"/>
            <a:r>
              <a:rPr lang="lv-LV" sz="2400" dirty="0" smtClean="0"/>
              <a:t>Augsts </a:t>
            </a:r>
            <a:r>
              <a:rPr lang="lv-LV" sz="2400" dirty="0"/>
              <a:t>laimes indekss – 6</a:t>
            </a:r>
          </a:p>
          <a:p>
            <a:pPr lvl="1"/>
            <a:r>
              <a:rPr lang="lv-LV" sz="2400" dirty="0" smtClean="0"/>
              <a:t>Ražošanas daudzveidību - 2</a:t>
            </a:r>
          </a:p>
          <a:p>
            <a:pPr lvl="1"/>
            <a:r>
              <a:rPr lang="lv-LV" sz="2400" dirty="0"/>
              <a:t>Ainava - 1</a:t>
            </a:r>
          </a:p>
          <a:p>
            <a:pPr lvl="1"/>
            <a:r>
              <a:rPr lang="lv-LV" sz="2400" dirty="0"/>
              <a:t>Pilnas skolas 1</a:t>
            </a:r>
          </a:p>
          <a:p>
            <a:pPr lvl="1"/>
            <a:r>
              <a:rPr lang="lv-LV" sz="2400" dirty="0" smtClean="0"/>
              <a:t>Tīra vide</a:t>
            </a:r>
          </a:p>
          <a:p>
            <a:pPr lvl="1"/>
            <a:r>
              <a:rPr lang="lv-LV" sz="2400" dirty="0" smtClean="0"/>
              <a:t>Savi zīmoli</a:t>
            </a:r>
          </a:p>
          <a:p>
            <a:pPr marL="457200" lvl="1" indent="0">
              <a:buNone/>
            </a:pPr>
            <a:endParaRPr lang="lv-LV" sz="2000" dirty="0" smtClean="0"/>
          </a:p>
          <a:p>
            <a:pPr marL="457200" lvl="1" indent="0" algn="ctr">
              <a:buNone/>
            </a:pPr>
            <a:r>
              <a:rPr lang="lv-LV" b="1" dirty="0" smtClean="0">
                <a:solidFill>
                  <a:schemeClr val="accent2">
                    <a:lumMod val="75000"/>
                  </a:schemeClr>
                </a:solidFill>
              </a:rPr>
              <a:t>LAIMĪGI CILVĒKI APDZĪVOTOS LAUKOS</a:t>
            </a:r>
          </a:p>
        </p:txBody>
      </p:sp>
    </p:spTree>
    <p:extLst>
      <p:ext uri="{BB962C8B-B14F-4D97-AF65-F5344CB8AC3E}">
        <p14:creationId xmlns:p14="http://schemas.microsoft.com/office/powerpoint/2010/main" val="221714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123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Mincho</vt:lpstr>
      <vt:lpstr>Arial</vt:lpstr>
      <vt:lpstr>Calibri</vt:lpstr>
      <vt:lpstr>Cambria</vt:lpstr>
      <vt:lpstr>Times New Roman</vt:lpstr>
      <vt:lpstr>Office Theme</vt:lpstr>
      <vt:lpstr>Starptautiskā konference International conference  Lauku telpas attīstība un sabiedrības virzīta vietējā attīstība  Rural development and CLLD </vt:lpstr>
      <vt:lpstr>Kas ietekmē lauku telpas attīstību? </vt:lpstr>
      <vt:lpstr>Kas ietekmē lauku telpas attīstību? </vt:lpstr>
      <vt:lpstr>Par ko lepojamies laukos pēc 10 gadiem?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Liega Ozola</dc:creator>
  <cp:lastModifiedBy>Liene Feldmane</cp:lastModifiedBy>
  <cp:revision>29</cp:revision>
  <dcterms:created xsi:type="dcterms:W3CDTF">2017-02-15T07:27:40Z</dcterms:created>
  <dcterms:modified xsi:type="dcterms:W3CDTF">2018-09-13T13:02:39Z</dcterms:modified>
</cp:coreProperties>
</file>