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9" r:id="rId3"/>
    <p:sldId id="272" r:id="rId4"/>
    <p:sldId id="257" r:id="rId5"/>
    <p:sldId id="271" r:id="rId6"/>
    <p:sldId id="273" r:id="rId7"/>
    <p:sldId id="275" r:id="rId8"/>
    <p:sldId id="270" r:id="rId9"/>
    <p:sldId id="276" r:id="rId10"/>
    <p:sldId id="263" r:id="rId11"/>
    <p:sldId id="277" r:id="rId12"/>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84" autoAdjust="0"/>
    <p:restoredTop sz="92115" autoAdjust="0"/>
  </p:normalViewPr>
  <p:slideViewPr>
    <p:cSldViewPr>
      <p:cViewPr varScale="1">
        <p:scale>
          <a:sx n="63" d="100"/>
          <a:sy n="63" d="100"/>
        </p:scale>
        <p:origin x="1614" y="60"/>
      </p:cViewPr>
      <p:guideLst>
        <p:guide orient="horz" pos="2160"/>
        <p:guide pos="2880"/>
      </p:guideLst>
    </p:cSldViewPr>
  </p:slideViewPr>
  <p:outlineViewPr>
    <p:cViewPr>
      <p:scale>
        <a:sx n="33" d="100"/>
        <a:sy n="33" d="100"/>
      </p:scale>
      <p:origin x="0" y="282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03BDDA-CECF-42E6-B2D1-9A627BA81468}" type="doc">
      <dgm:prSet loTypeId="urn:microsoft.com/office/officeart/2005/8/layout/pyramid2" loCatId="list" qsTypeId="urn:microsoft.com/office/officeart/2005/8/quickstyle/simple3" qsCatId="simple" csTypeId="urn:microsoft.com/office/officeart/2005/8/colors/accent1_2" csCatId="accent1" phldr="1"/>
      <dgm:spPr/>
      <dgm:t>
        <a:bodyPr/>
        <a:lstStyle/>
        <a:p>
          <a:endParaRPr lang="lv-LV"/>
        </a:p>
      </dgm:t>
    </dgm:pt>
    <dgm:pt modelId="{9D5853DD-D090-4167-A5CD-A1F7BE4D0D48}">
      <dgm:prSet phldrT="[Text]" custT="1"/>
      <dgm:spPr/>
      <dgm:t>
        <a:bodyPr/>
        <a:lstStyle/>
        <a:p>
          <a:pPr>
            <a:lnSpc>
              <a:spcPct val="100000"/>
            </a:lnSpc>
            <a:spcBef>
              <a:spcPts val="0"/>
            </a:spcBef>
            <a:spcAft>
              <a:spcPts val="0"/>
            </a:spcAft>
          </a:pPr>
          <a:r>
            <a:rPr lang="lv-LV" sz="2000" b="1" dirty="0" smtClean="0">
              <a:latin typeface="Times New Roman" pitchFamily="18" charset="0"/>
              <a:cs typeface="Times New Roman" pitchFamily="18" charset="0"/>
            </a:rPr>
            <a:t>Ražotājs: </a:t>
          </a:r>
        </a:p>
        <a:p>
          <a:pPr>
            <a:lnSpc>
              <a:spcPct val="100000"/>
            </a:lnSpc>
            <a:spcBef>
              <a:spcPts val="0"/>
            </a:spcBef>
            <a:spcAft>
              <a:spcPts val="0"/>
            </a:spcAft>
          </a:pPr>
          <a:r>
            <a:rPr lang="lv-LV" sz="2000" dirty="0" smtClean="0">
              <a:latin typeface="Times New Roman" pitchFamily="18" charset="0"/>
              <a:cs typeface="Times New Roman" pitchFamily="18" charset="0"/>
            </a:rPr>
            <a:t>SIA “KEEFA”</a:t>
          </a:r>
          <a:endParaRPr lang="lv-LV" sz="2000" dirty="0">
            <a:latin typeface="Times New Roman" pitchFamily="18" charset="0"/>
            <a:cs typeface="Times New Roman" pitchFamily="18" charset="0"/>
          </a:endParaRPr>
        </a:p>
      </dgm:t>
    </dgm:pt>
    <dgm:pt modelId="{D2CD712C-F969-4A65-BC56-3DDB23AB71C2}" type="parTrans" cxnId="{D1B9A831-FAAD-4F5A-A09F-A31DE59CB070}">
      <dgm:prSet/>
      <dgm:spPr/>
      <dgm:t>
        <a:bodyPr/>
        <a:lstStyle/>
        <a:p>
          <a:pPr>
            <a:lnSpc>
              <a:spcPct val="100000"/>
            </a:lnSpc>
            <a:spcBef>
              <a:spcPts val="0"/>
            </a:spcBef>
            <a:spcAft>
              <a:spcPts val="0"/>
            </a:spcAft>
          </a:pPr>
          <a:endParaRPr lang="lv-LV" sz="2000">
            <a:latin typeface="Times New Roman" pitchFamily="18" charset="0"/>
            <a:cs typeface="Times New Roman" pitchFamily="18" charset="0"/>
          </a:endParaRPr>
        </a:p>
      </dgm:t>
    </dgm:pt>
    <dgm:pt modelId="{1B2712F3-5877-4CAB-B20F-DE1756AB0AAA}" type="sibTrans" cxnId="{D1B9A831-FAAD-4F5A-A09F-A31DE59CB070}">
      <dgm:prSet/>
      <dgm:spPr/>
      <dgm:t>
        <a:bodyPr/>
        <a:lstStyle/>
        <a:p>
          <a:pPr>
            <a:lnSpc>
              <a:spcPct val="100000"/>
            </a:lnSpc>
            <a:spcBef>
              <a:spcPts val="0"/>
            </a:spcBef>
            <a:spcAft>
              <a:spcPts val="0"/>
            </a:spcAft>
          </a:pPr>
          <a:endParaRPr lang="lv-LV" sz="2000">
            <a:latin typeface="Times New Roman" pitchFamily="18" charset="0"/>
            <a:cs typeface="Times New Roman" pitchFamily="18" charset="0"/>
          </a:endParaRPr>
        </a:p>
      </dgm:t>
    </dgm:pt>
    <dgm:pt modelId="{6C7D03E8-1F18-4400-9400-4E4FD7D0EF7E}">
      <dgm:prSet phldrT="[Text]" custT="1"/>
      <dgm:spPr/>
      <dgm:t>
        <a:bodyPr/>
        <a:lstStyle/>
        <a:p>
          <a:pPr>
            <a:lnSpc>
              <a:spcPct val="100000"/>
            </a:lnSpc>
            <a:spcBef>
              <a:spcPts val="0"/>
            </a:spcBef>
            <a:spcAft>
              <a:spcPts val="0"/>
            </a:spcAft>
          </a:pPr>
          <a:r>
            <a:rPr lang="lv-LV" sz="2000" b="1" dirty="0" smtClean="0">
              <a:latin typeface="Times New Roman" pitchFamily="18" charset="0"/>
              <a:cs typeface="Times New Roman" pitchFamily="18" charset="0"/>
            </a:rPr>
            <a:t>Pētniecības iestādes:</a:t>
          </a:r>
        </a:p>
        <a:p>
          <a:pPr>
            <a:lnSpc>
              <a:spcPct val="100000"/>
            </a:lnSpc>
            <a:spcBef>
              <a:spcPts val="0"/>
            </a:spcBef>
            <a:spcAft>
              <a:spcPts val="0"/>
            </a:spcAft>
          </a:pPr>
          <a:r>
            <a:rPr lang="lv-LV" sz="2000" dirty="0" smtClean="0">
              <a:latin typeface="Times New Roman" pitchFamily="18" charset="0"/>
              <a:cs typeface="Times New Roman" pitchFamily="18" charset="0"/>
            </a:rPr>
            <a:t>LLU, Pārtikas tehnoloģiju fakultāte</a:t>
          </a:r>
        </a:p>
        <a:p>
          <a:pPr>
            <a:lnSpc>
              <a:spcPct val="100000"/>
            </a:lnSpc>
            <a:spcBef>
              <a:spcPts val="0"/>
            </a:spcBef>
            <a:spcAft>
              <a:spcPts val="0"/>
            </a:spcAft>
          </a:pPr>
          <a:r>
            <a:rPr lang="lv-LV" sz="2000" dirty="0" smtClean="0">
              <a:latin typeface="Times New Roman" pitchFamily="18" charset="0"/>
              <a:cs typeface="Times New Roman" pitchFamily="18" charset="0"/>
            </a:rPr>
            <a:t>Rīgas Stradiņu universitāte</a:t>
          </a:r>
        </a:p>
        <a:p>
          <a:pPr>
            <a:lnSpc>
              <a:spcPct val="100000"/>
            </a:lnSpc>
            <a:spcBef>
              <a:spcPts val="0"/>
            </a:spcBef>
            <a:spcAft>
              <a:spcPts val="0"/>
            </a:spcAft>
          </a:pPr>
          <a:r>
            <a:rPr lang="lv-LV" sz="2000" dirty="0" smtClean="0">
              <a:latin typeface="Times New Roman" pitchFamily="18" charset="0"/>
              <a:cs typeface="Times New Roman" pitchFamily="18" charset="0"/>
            </a:rPr>
            <a:t>Latvijas Diētas ārstu asiciācija</a:t>
          </a:r>
        </a:p>
        <a:p>
          <a:pPr>
            <a:lnSpc>
              <a:spcPct val="100000"/>
            </a:lnSpc>
            <a:spcBef>
              <a:spcPts val="0"/>
            </a:spcBef>
            <a:spcAft>
              <a:spcPts val="0"/>
            </a:spcAft>
          </a:pPr>
          <a:r>
            <a:rPr lang="lv-LV" sz="2000" dirty="0" smtClean="0">
              <a:latin typeface="Times New Roman" pitchFamily="18" charset="0"/>
              <a:cs typeface="Times New Roman" pitchFamily="18" charset="0"/>
            </a:rPr>
            <a:t>Pārtikas drošības, dzīvnieku veselības un vides zinātniskais institūts BIOR</a:t>
          </a:r>
        </a:p>
      </dgm:t>
    </dgm:pt>
    <dgm:pt modelId="{843F36E5-8F33-4A71-84C3-9DE023AAB31B}" type="parTrans" cxnId="{3D13672B-FE99-4BFB-9DAF-E7D0693EE4D8}">
      <dgm:prSet/>
      <dgm:spPr/>
      <dgm:t>
        <a:bodyPr/>
        <a:lstStyle/>
        <a:p>
          <a:pPr>
            <a:lnSpc>
              <a:spcPct val="100000"/>
            </a:lnSpc>
            <a:spcBef>
              <a:spcPts val="0"/>
            </a:spcBef>
            <a:spcAft>
              <a:spcPts val="0"/>
            </a:spcAft>
          </a:pPr>
          <a:endParaRPr lang="lv-LV" sz="2000">
            <a:latin typeface="Times New Roman" pitchFamily="18" charset="0"/>
            <a:cs typeface="Times New Roman" pitchFamily="18" charset="0"/>
          </a:endParaRPr>
        </a:p>
      </dgm:t>
    </dgm:pt>
    <dgm:pt modelId="{A99A8277-32E0-486B-BE8A-D1CD7DBA7C5E}" type="sibTrans" cxnId="{3D13672B-FE99-4BFB-9DAF-E7D0693EE4D8}">
      <dgm:prSet/>
      <dgm:spPr/>
      <dgm:t>
        <a:bodyPr/>
        <a:lstStyle/>
        <a:p>
          <a:pPr>
            <a:lnSpc>
              <a:spcPct val="100000"/>
            </a:lnSpc>
            <a:spcBef>
              <a:spcPts val="0"/>
            </a:spcBef>
            <a:spcAft>
              <a:spcPts val="0"/>
            </a:spcAft>
          </a:pPr>
          <a:endParaRPr lang="lv-LV" sz="2000">
            <a:latin typeface="Times New Roman" pitchFamily="18" charset="0"/>
            <a:cs typeface="Times New Roman" pitchFamily="18" charset="0"/>
          </a:endParaRPr>
        </a:p>
      </dgm:t>
    </dgm:pt>
    <dgm:pt modelId="{89A35535-B649-41CB-AD28-FD2023C7031C}">
      <dgm:prSet phldrT="[Text]" custT="1"/>
      <dgm:spPr/>
      <dgm:t>
        <a:bodyPr/>
        <a:lstStyle/>
        <a:p>
          <a:pPr>
            <a:lnSpc>
              <a:spcPct val="100000"/>
            </a:lnSpc>
            <a:spcBef>
              <a:spcPts val="0"/>
            </a:spcBef>
            <a:spcAft>
              <a:spcPts val="0"/>
            </a:spcAft>
          </a:pPr>
          <a:r>
            <a:rPr lang="lv-LV" sz="2000" b="1" dirty="0" smtClean="0">
              <a:latin typeface="Times New Roman" pitchFamily="18" charset="0"/>
              <a:cs typeface="Times New Roman" pitchFamily="18" charset="0"/>
            </a:rPr>
            <a:t>Zemnieki:</a:t>
          </a:r>
        </a:p>
        <a:p>
          <a:pPr>
            <a:lnSpc>
              <a:spcPct val="100000"/>
            </a:lnSpc>
            <a:spcBef>
              <a:spcPts val="0"/>
            </a:spcBef>
            <a:spcAft>
              <a:spcPts val="0"/>
            </a:spcAft>
          </a:pPr>
          <a:r>
            <a:rPr lang="lv-LV" sz="2000" dirty="0" smtClean="0">
              <a:latin typeface="Times New Roman" pitchFamily="18" charset="0"/>
              <a:cs typeface="Times New Roman" pitchFamily="18" charset="0"/>
            </a:rPr>
            <a:t>z/s “Vizbuļi; z/s “Žubītes; z/s  “Kurpnieki; </a:t>
          </a:r>
        </a:p>
        <a:p>
          <a:pPr>
            <a:lnSpc>
              <a:spcPct val="100000"/>
            </a:lnSpc>
            <a:spcBef>
              <a:spcPts val="0"/>
            </a:spcBef>
            <a:spcAft>
              <a:spcPts val="0"/>
            </a:spcAft>
          </a:pPr>
          <a:r>
            <a:rPr lang="lv-LV" sz="2000" dirty="0" smtClean="0">
              <a:latin typeface="Times New Roman" pitchFamily="18" charset="0"/>
              <a:cs typeface="Times New Roman" pitchFamily="18" charset="0"/>
            </a:rPr>
            <a:t>SIA “Lejasvagaļu dārzs”; z/s “Mazie gavari”; z/s “Bites”; z/s “ Kraukļi”; z/s “Griezes” </a:t>
          </a:r>
          <a:endParaRPr lang="lv-LV" sz="2000" dirty="0">
            <a:latin typeface="Times New Roman" pitchFamily="18" charset="0"/>
            <a:cs typeface="Times New Roman" pitchFamily="18" charset="0"/>
          </a:endParaRPr>
        </a:p>
      </dgm:t>
    </dgm:pt>
    <dgm:pt modelId="{80F020ED-6151-44D0-9D80-F507A525F3E8}" type="parTrans" cxnId="{922F4373-550E-4526-B61D-642EC41C575E}">
      <dgm:prSet/>
      <dgm:spPr/>
      <dgm:t>
        <a:bodyPr/>
        <a:lstStyle/>
        <a:p>
          <a:pPr>
            <a:lnSpc>
              <a:spcPct val="100000"/>
            </a:lnSpc>
            <a:spcBef>
              <a:spcPts val="0"/>
            </a:spcBef>
            <a:spcAft>
              <a:spcPts val="0"/>
            </a:spcAft>
          </a:pPr>
          <a:endParaRPr lang="lv-LV" sz="2000">
            <a:latin typeface="Times New Roman" pitchFamily="18" charset="0"/>
            <a:cs typeface="Times New Roman" pitchFamily="18" charset="0"/>
          </a:endParaRPr>
        </a:p>
      </dgm:t>
    </dgm:pt>
    <dgm:pt modelId="{09D874BC-5FC9-4E16-851B-13BB032FEF30}" type="sibTrans" cxnId="{922F4373-550E-4526-B61D-642EC41C575E}">
      <dgm:prSet/>
      <dgm:spPr/>
      <dgm:t>
        <a:bodyPr/>
        <a:lstStyle/>
        <a:p>
          <a:pPr>
            <a:lnSpc>
              <a:spcPct val="100000"/>
            </a:lnSpc>
            <a:spcBef>
              <a:spcPts val="0"/>
            </a:spcBef>
            <a:spcAft>
              <a:spcPts val="0"/>
            </a:spcAft>
          </a:pPr>
          <a:endParaRPr lang="lv-LV" sz="2000">
            <a:latin typeface="Times New Roman" pitchFamily="18" charset="0"/>
            <a:cs typeface="Times New Roman" pitchFamily="18" charset="0"/>
          </a:endParaRPr>
        </a:p>
      </dgm:t>
    </dgm:pt>
    <dgm:pt modelId="{B612C1F3-C40E-4112-BBFC-0DBE263E8A64}" type="pres">
      <dgm:prSet presAssocID="{DE03BDDA-CECF-42E6-B2D1-9A627BA81468}" presName="compositeShape" presStyleCnt="0">
        <dgm:presLayoutVars>
          <dgm:dir/>
          <dgm:resizeHandles/>
        </dgm:presLayoutVars>
      </dgm:prSet>
      <dgm:spPr/>
      <dgm:t>
        <a:bodyPr/>
        <a:lstStyle/>
        <a:p>
          <a:endParaRPr lang="lv-LV"/>
        </a:p>
      </dgm:t>
    </dgm:pt>
    <dgm:pt modelId="{E81ECB7F-3618-43ED-8DE4-8EF79B5CD69B}" type="pres">
      <dgm:prSet presAssocID="{DE03BDDA-CECF-42E6-B2D1-9A627BA81468}" presName="pyramid" presStyleLbl="node1" presStyleIdx="0" presStyleCnt="1"/>
      <dgm:spPr/>
    </dgm:pt>
    <dgm:pt modelId="{A03D4058-0542-4E5B-B220-AED43B10EE49}" type="pres">
      <dgm:prSet presAssocID="{DE03BDDA-CECF-42E6-B2D1-9A627BA81468}" presName="theList" presStyleCnt="0"/>
      <dgm:spPr/>
    </dgm:pt>
    <dgm:pt modelId="{6C30FA2C-927D-49DC-AE3E-B42F57375E34}" type="pres">
      <dgm:prSet presAssocID="{9D5853DD-D090-4167-A5CD-A1F7BE4D0D48}" presName="aNode" presStyleLbl="fgAcc1" presStyleIdx="0" presStyleCnt="3" custScaleX="80584" custScaleY="109447" custLinFactNeighborX="-7724" custLinFactNeighborY="68887">
        <dgm:presLayoutVars>
          <dgm:bulletEnabled val="1"/>
        </dgm:presLayoutVars>
      </dgm:prSet>
      <dgm:spPr/>
      <dgm:t>
        <a:bodyPr/>
        <a:lstStyle/>
        <a:p>
          <a:endParaRPr lang="lv-LV"/>
        </a:p>
      </dgm:t>
    </dgm:pt>
    <dgm:pt modelId="{D65A5AB5-B033-4D4D-BE18-6AE554B9C1A6}" type="pres">
      <dgm:prSet presAssocID="{9D5853DD-D090-4167-A5CD-A1F7BE4D0D48}" presName="aSpace" presStyleCnt="0"/>
      <dgm:spPr/>
    </dgm:pt>
    <dgm:pt modelId="{808B676C-B955-42A9-84BA-7E7AFD53F606}" type="pres">
      <dgm:prSet presAssocID="{6C7D03E8-1F18-4400-9400-4E4FD7D0EF7E}" presName="aNode" presStyleLbl="fgAcc1" presStyleIdx="1" presStyleCnt="3" custScaleX="152943" custScaleY="305425" custLinFactY="23393" custLinFactNeighborX="9301" custLinFactNeighborY="100000">
        <dgm:presLayoutVars>
          <dgm:bulletEnabled val="1"/>
        </dgm:presLayoutVars>
      </dgm:prSet>
      <dgm:spPr/>
      <dgm:t>
        <a:bodyPr/>
        <a:lstStyle/>
        <a:p>
          <a:endParaRPr lang="lv-LV"/>
        </a:p>
      </dgm:t>
    </dgm:pt>
    <dgm:pt modelId="{1BDEF0A8-1464-47FF-8CF1-1A141EF58E86}" type="pres">
      <dgm:prSet presAssocID="{6C7D03E8-1F18-4400-9400-4E4FD7D0EF7E}" presName="aSpace" presStyleCnt="0"/>
      <dgm:spPr/>
    </dgm:pt>
    <dgm:pt modelId="{A3A7FD63-4156-4EA2-9D56-801E0F91EDF1}" type="pres">
      <dgm:prSet presAssocID="{89A35535-B649-41CB-AD28-FD2023C7031C}" presName="aNode" presStyleLbl="fgAcc1" presStyleIdx="2" presStyleCnt="3" custScaleX="167568" custScaleY="210894" custLinFactY="49843" custLinFactNeighborX="-4668" custLinFactNeighborY="100000">
        <dgm:presLayoutVars>
          <dgm:bulletEnabled val="1"/>
        </dgm:presLayoutVars>
      </dgm:prSet>
      <dgm:spPr/>
      <dgm:t>
        <a:bodyPr/>
        <a:lstStyle/>
        <a:p>
          <a:endParaRPr lang="lv-LV"/>
        </a:p>
      </dgm:t>
    </dgm:pt>
    <dgm:pt modelId="{306DA8ED-D1D4-42F3-81D1-3C5AAD9148BD}" type="pres">
      <dgm:prSet presAssocID="{89A35535-B649-41CB-AD28-FD2023C7031C}" presName="aSpace" presStyleCnt="0"/>
      <dgm:spPr/>
    </dgm:pt>
  </dgm:ptLst>
  <dgm:cxnLst>
    <dgm:cxn modelId="{949BB9D5-D181-41E3-8C11-97D1E0C9CFF2}" type="presOf" srcId="{6C7D03E8-1F18-4400-9400-4E4FD7D0EF7E}" destId="{808B676C-B955-42A9-84BA-7E7AFD53F606}" srcOrd="0" destOrd="0" presId="urn:microsoft.com/office/officeart/2005/8/layout/pyramid2"/>
    <dgm:cxn modelId="{3D13672B-FE99-4BFB-9DAF-E7D0693EE4D8}" srcId="{DE03BDDA-CECF-42E6-B2D1-9A627BA81468}" destId="{6C7D03E8-1F18-4400-9400-4E4FD7D0EF7E}" srcOrd="1" destOrd="0" parTransId="{843F36E5-8F33-4A71-84C3-9DE023AAB31B}" sibTransId="{A99A8277-32E0-486B-BE8A-D1CD7DBA7C5E}"/>
    <dgm:cxn modelId="{D1B9A831-FAAD-4F5A-A09F-A31DE59CB070}" srcId="{DE03BDDA-CECF-42E6-B2D1-9A627BA81468}" destId="{9D5853DD-D090-4167-A5CD-A1F7BE4D0D48}" srcOrd="0" destOrd="0" parTransId="{D2CD712C-F969-4A65-BC56-3DDB23AB71C2}" sibTransId="{1B2712F3-5877-4CAB-B20F-DE1756AB0AAA}"/>
    <dgm:cxn modelId="{E5A95B81-28F8-4B80-97AA-D76CD482F913}" type="presOf" srcId="{89A35535-B649-41CB-AD28-FD2023C7031C}" destId="{A3A7FD63-4156-4EA2-9D56-801E0F91EDF1}" srcOrd="0" destOrd="0" presId="urn:microsoft.com/office/officeart/2005/8/layout/pyramid2"/>
    <dgm:cxn modelId="{BA201EC2-BEDE-4635-A8A9-C7B735D1850C}" type="presOf" srcId="{9D5853DD-D090-4167-A5CD-A1F7BE4D0D48}" destId="{6C30FA2C-927D-49DC-AE3E-B42F57375E34}" srcOrd="0" destOrd="0" presId="urn:microsoft.com/office/officeart/2005/8/layout/pyramid2"/>
    <dgm:cxn modelId="{922F4373-550E-4526-B61D-642EC41C575E}" srcId="{DE03BDDA-CECF-42E6-B2D1-9A627BA81468}" destId="{89A35535-B649-41CB-AD28-FD2023C7031C}" srcOrd="2" destOrd="0" parTransId="{80F020ED-6151-44D0-9D80-F507A525F3E8}" sibTransId="{09D874BC-5FC9-4E16-851B-13BB032FEF30}"/>
    <dgm:cxn modelId="{F5484FDB-1D3D-4053-9836-6876C2E67657}" type="presOf" srcId="{DE03BDDA-CECF-42E6-B2D1-9A627BA81468}" destId="{B612C1F3-C40E-4112-BBFC-0DBE263E8A64}" srcOrd="0" destOrd="0" presId="urn:microsoft.com/office/officeart/2005/8/layout/pyramid2"/>
    <dgm:cxn modelId="{6B45F5B2-9240-4E2A-8EEC-282CD67A0389}" type="presParOf" srcId="{B612C1F3-C40E-4112-BBFC-0DBE263E8A64}" destId="{E81ECB7F-3618-43ED-8DE4-8EF79B5CD69B}" srcOrd="0" destOrd="0" presId="urn:microsoft.com/office/officeart/2005/8/layout/pyramid2"/>
    <dgm:cxn modelId="{76C7F79E-5B9B-4D63-9558-CC44A211A298}" type="presParOf" srcId="{B612C1F3-C40E-4112-BBFC-0DBE263E8A64}" destId="{A03D4058-0542-4E5B-B220-AED43B10EE49}" srcOrd="1" destOrd="0" presId="urn:microsoft.com/office/officeart/2005/8/layout/pyramid2"/>
    <dgm:cxn modelId="{2AF4D755-C2A2-4AB6-8160-AD254FEE2966}" type="presParOf" srcId="{A03D4058-0542-4E5B-B220-AED43B10EE49}" destId="{6C30FA2C-927D-49DC-AE3E-B42F57375E34}" srcOrd="0" destOrd="0" presId="urn:microsoft.com/office/officeart/2005/8/layout/pyramid2"/>
    <dgm:cxn modelId="{CB96A76E-6954-4219-A308-CEFA64E787EF}" type="presParOf" srcId="{A03D4058-0542-4E5B-B220-AED43B10EE49}" destId="{D65A5AB5-B033-4D4D-BE18-6AE554B9C1A6}" srcOrd="1" destOrd="0" presId="urn:microsoft.com/office/officeart/2005/8/layout/pyramid2"/>
    <dgm:cxn modelId="{5B2F5973-9C87-4C05-91C5-3D25657C6AB4}" type="presParOf" srcId="{A03D4058-0542-4E5B-B220-AED43B10EE49}" destId="{808B676C-B955-42A9-84BA-7E7AFD53F606}" srcOrd="2" destOrd="0" presId="urn:microsoft.com/office/officeart/2005/8/layout/pyramid2"/>
    <dgm:cxn modelId="{5BC2390D-4810-4C2E-A627-8707D862FDD9}" type="presParOf" srcId="{A03D4058-0542-4E5B-B220-AED43B10EE49}" destId="{1BDEF0A8-1464-47FF-8CF1-1A141EF58E86}" srcOrd="3" destOrd="0" presId="urn:microsoft.com/office/officeart/2005/8/layout/pyramid2"/>
    <dgm:cxn modelId="{ED60D3A8-D23C-4AC9-8149-A3DE34DB4378}" type="presParOf" srcId="{A03D4058-0542-4E5B-B220-AED43B10EE49}" destId="{A3A7FD63-4156-4EA2-9D56-801E0F91EDF1}" srcOrd="4" destOrd="0" presId="urn:microsoft.com/office/officeart/2005/8/layout/pyramid2"/>
    <dgm:cxn modelId="{16E02202-D229-449D-9E13-DD1544D89A98}" type="presParOf" srcId="{A03D4058-0542-4E5B-B220-AED43B10EE49}" destId="{306DA8ED-D1D4-42F3-81D1-3C5AAD9148BD}" srcOrd="5"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389060-AEE1-4E7B-A7AC-4FF948EE2BA3}" type="doc">
      <dgm:prSet loTypeId="urn:microsoft.com/office/officeart/2005/8/layout/bProcess3" loCatId="process" qsTypeId="urn:microsoft.com/office/officeart/2005/8/quickstyle/simple3" qsCatId="simple" csTypeId="urn:microsoft.com/office/officeart/2005/8/colors/accent1_2" csCatId="accent1" phldr="1"/>
      <dgm:spPr/>
      <dgm:t>
        <a:bodyPr/>
        <a:lstStyle/>
        <a:p>
          <a:endParaRPr lang="lv-LV"/>
        </a:p>
      </dgm:t>
    </dgm:pt>
    <dgm:pt modelId="{F573D10A-8521-47F7-AAB3-5C8CACA630EE}">
      <dgm:prSet phldrT="[Text]" custT="1"/>
      <dgm:spPr/>
      <dgm:t>
        <a:bodyPr/>
        <a:lstStyle/>
        <a:p>
          <a:r>
            <a:rPr lang="lv-LV" sz="1600" b="1" dirty="0" smtClean="0">
              <a:latin typeface="Times New Roman" pitchFamily="18" charset="0"/>
              <a:cs typeface="Times New Roman" pitchFamily="18" charset="0"/>
            </a:rPr>
            <a:t>Zemnieki</a:t>
          </a:r>
          <a:endParaRPr lang="lv-LV" sz="1600" b="1" dirty="0">
            <a:latin typeface="Times New Roman" pitchFamily="18" charset="0"/>
            <a:cs typeface="Times New Roman" pitchFamily="18" charset="0"/>
          </a:endParaRPr>
        </a:p>
      </dgm:t>
    </dgm:pt>
    <dgm:pt modelId="{B7094EFE-049D-44D6-9C77-B3CAEB73107A}" type="parTrans" cxnId="{E38000D7-7244-4551-9ADA-EB0C73E32BBA}">
      <dgm:prSet/>
      <dgm:spPr/>
      <dgm:t>
        <a:bodyPr/>
        <a:lstStyle/>
        <a:p>
          <a:endParaRPr lang="lv-LV" sz="1800">
            <a:latin typeface="Times New Roman" pitchFamily="18" charset="0"/>
            <a:cs typeface="Times New Roman" pitchFamily="18" charset="0"/>
          </a:endParaRPr>
        </a:p>
      </dgm:t>
    </dgm:pt>
    <dgm:pt modelId="{F7C33570-F7AC-4DD0-B244-CC4809166EA3}" type="sibTrans" cxnId="{E38000D7-7244-4551-9ADA-EB0C73E32BBA}">
      <dgm:prSet custT="1"/>
      <dgm:spPr/>
      <dgm:t>
        <a:bodyPr/>
        <a:lstStyle/>
        <a:p>
          <a:endParaRPr lang="lv-LV" sz="1800">
            <a:latin typeface="Times New Roman" pitchFamily="18" charset="0"/>
            <a:cs typeface="Times New Roman" pitchFamily="18" charset="0"/>
          </a:endParaRPr>
        </a:p>
      </dgm:t>
    </dgm:pt>
    <dgm:pt modelId="{5777CA6F-B744-4296-B9A2-4BC7D46AE5AC}">
      <dgm:prSet phldrT="[Text]" custT="1"/>
      <dgm:spPr/>
      <dgm:t>
        <a:bodyPr/>
        <a:lstStyle/>
        <a:p>
          <a:r>
            <a:rPr lang="lv-LV" sz="1800" dirty="0" smtClean="0">
              <a:latin typeface="Times New Roman" pitchFamily="18" charset="0"/>
              <a:cs typeface="Times New Roman" pitchFamily="18" charset="0"/>
            </a:rPr>
            <a:t>Testa kultūraugu šķirņu audzēšana</a:t>
          </a:r>
          <a:endParaRPr lang="lv-LV" sz="1800" dirty="0">
            <a:latin typeface="Times New Roman" pitchFamily="18" charset="0"/>
            <a:cs typeface="Times New Roman" pitchFamily="18" charset="0"/>
          </a:endParaRPr>
        </a:p>
      </dgm:t>
    </dgm:pt>
    <dgm:pt modelId="{87B34E44-49D5-4378-AD41-32429DBE35B7}" type="parTrans" cxnId="{7488202D-0EF8-4635-BA78-5B4ECE1F4ED3}">
      <dgm:prSet/>
      <dgm:spPr/>
      <dgm:t>
        <a:bodyPr/>
        <a:lstStyle/>
        <a:p>
          <a:endParaRPr lang="lv-LV" sz="1800">
            <a:latin typeface="Times New Roman" pitchFamily="18" charset="0"/>
            <a:cs typeface="Times New Roman" pitchFamily="18" charset="0"/>
          </a:endParaRPr>
        </a:p>
      </dgm:t>
    </dgm:pt>
    <dgm:pt modelId="{2FE50A0D-BF7D-404C-B35F-CBDD2D71362B}" type="sibTrans" cxnId="{7488202D-0EF8-4635-BA78-5B4ECE1F4ED3}">
      <dgm:prSet/>
      <dgm:spPr/>
      <dgm:t>
        <a:bodyPr/>
        <a:lstStyle/>
        <a:p>
          <a:endParaRPr lang="lv-LV" sz="1800">
            <a:latin typeface="Times New Roman" pitchFamily="18" charset="0"/>
            <a:cs typeface="Times New Roman" pitchFamily="18" charset="0"/>
          </a:endParaRPr>
        </a:p>
      </dgm:t>
    </dgm:pt>
    <dgm:pt modelId="{94EB98B8-799D-4FF0-854A-E8B62AF5AA69}">
      <dgm:prSet phldrT="[Text]" custT="1"/>
      <dgm:spPr/>
      <dgm:t>
        <a:bodyPr/>
        <a:lstStyle/>
        <a:p>
          <a:r>
            <a:rPr lang="lv-LV" sz="1600" b="1" dirty="0" smtClean="0">
              <a:latin typeface="Times New Roman" pitchFamily="18" charset="0"/>
              <a:cs typeface="Times New Roman" pitchFamily="18" charset="0"/>
            </a:rPr>
            <a:t>LLU PTF, BIOR, Zemnieki</a:t>
          </a:r>
          <a:endParaRPr lang="lv-LV" sz="1600" b="1" dirty="0">
            <a:latin typeface="Times New Roman" pitchFamily="18" charset="0"/>
            <a:cs typeface="Times New Roman" pitchFamily="18" charset="0"/>
          </a:endParaRPr>
        </a:p>
      </dgm:t>
    </dgm:pt>
    <dgm:pt modelId="{56BD49BB-9E41-47D4-A163-EB963F771844}" type="parTrans" cxnId="{B9AFE707-BF8A-4B00-89DD-D0427FB54CB1}">
      <dgm:prSet/>
      <dgm:spPr/>
      <dgm:t>
        <a:bodyPr/>
        <a:lstStyle/>
        <a:p>
          <a:endParaRPr lang="lv-LV" sz="1800">
            <a:latin typeface="Times New Roman" pitchFamily="18" charset="0"/>
            <a:cs typeface="Times New Roman" pitchFamily="18" charset="0"/>
          </a:endParaRPr>
        </a:p>
      </dgm:t>
    </dgm:pt>
    <dgm:pt modelId="{228A1DC4-787E-41D0-9EFF-3018E239F5E6}" type="sibTrans" cxnId="{B9AFE707-BF8A-4B00-89DD-D0427FB54CB1}">
      <dgm:prSet custT="1"/>
      <dgm:spPr/>
      <dgm:t>
        <a:bodyPr/>
        <a:lstStyle/>
        <a:p>
          <a:endParaRPr lang="lv-LV" sz="1800">
            <a:latin typeface="Times New Roman" pitchFamily="18" charset="0"/>
            <a:cs typeface="Times New Roman" pitchFamily="18" charset="0"/>
          </a:endParaRPr>
        </a:p>
      </dgm:t>
    </dgm:pt>
    <dgm:pt modelId="{1EF7FA0C-E8A2-4CF1-B950-6C153345DCF4}">
      <dgm:prSet phldrT="[Text]" custT="1"/>
      <dgm:spPr/>
      <dgm:t>
        <a:bodyPr/>
        <a:lstStyle/>
        <a:p>
          <a:r>
            <a:rPr lang="lv-LV" sz="1800" dirty="0" smtClean="0">
              <a:latin typeface="Times New Roman" pitchFamily="18" charset="0"/>
              <a:cs typeface="Times New Roman" pitchFamily="18" charset="0"/>
            </a:rPr>
            <a:t>Izejvielu šķirņu kvalitātes izvērtējums</a:t>
          </a:r>
          <a:endParaRPr lang="lv-LV" sz="1800" dirty="0">
            <a:latin typeface="Times New Roman" pitchFamily="18" charset="0"/>
            <a:cs typeface="Times New Roman" pitchFamily="18" charset="0"/>
          </a:endParaRPr>
        </a:p>
      </dgm:t>
    </dgm:pt>
    <dgm:pt modelId="{37619ED7-3DAA-42BC-8C17-A987D40879AE}" type="parTrans" cxnId="{9A58D5C9-E72B-4207-B5DA-62E21D4F91A0}">
      <dgm:prSet/>
      <dgm:spPr/>
      <dgm:t>
        <a:bodyPr/>
        <a:lstStyle/>
        <a:p>
          <a:endParaRPr lang="lv-LV" sz="1800">
            <a:latin typeface="Times New Roman" pitchFamily="18" charset="0"/>
            <a:cs typeface="Times New Roman" pitchFamily="18" charset="0"/>
          </a:endParaRPr>
        </a:p>
      </dgm:t>
    </dgm:pt>
    <dgm:pt modelId="{509EA347-A6F6-4514-B8DE-327C41D24740}" type="sibTrans" cxnId="{9A58D5C9-E72B-4207-B5DA-62E21D4F91A0}">
      <dgm:prSet/>
      <dgm:spPr/>
      <dgm:t>
        <a:bodyPr/>
        <a:lstStyle/>
        <a:p>
          <a:endParaRPr lang="lv-LV" sz="1800">
            <a:latin typeface="Times New Roman" pitchFamily="18" charset="0"/>
            <a:cs typeface="Times New Roman" pitchFamily="18" charset="0"/>
          </a:endParaRPr>
        </a:p>
      </dgm:t>
    </dgm:pt>
    <dgm:pt modelId="{F3BAF7CC-0ED6-4530-B0D0-FBB49F642771}">
      <dgm:prSet phldrT="[Text]" custT="1"/>
      <dgm:spPr/>
      <dgm:t>
        <a:bodyPr/>
        <a:lstStyle/>
        <a:p>
          <a:r>
            <a:rPr lang="lv-LV" sz="1800" b="1" dirty="0" smtClean="0">
              <a:latin typeface="Times New Roman" pitchFamily="18" charset="0"/>
              <a:cs typeface="Times New Roman" pitchFamily="18" charset="0"/>
            </a:rPr>
            <a:t>Zemnieki</a:t>
          </a:r>
          <a:endParaRPr lang="lv-LV" sz="1800" b="1" dirty="0">
            <a:latin typeface="Times New Roman" pitchFamily="18" charset="0"/>
            <a:cs typeface="Times New Roman" pitchFamily="18" charset="0"/>
          </a:endParaRPr>
        </a:p>
      </dgm:t>
    </dgm:pt>
    <dgm:pt modelId="{9F4210AC-2C86-49DD-9226-A38B692456F6}" type="parTrans" cxnId="{57C167EF-7EF8-4BC6-9862-A8733B915339}">
      <dgm:prSet/>
      <dgm:spPr/>
      <dgm:t>
        <a:bodyPr/>
        <a:lstStyle/>
        <a:p>
          <a:endParaRPr lang="lv-LV" sz="1800">
            <a:latin typeface="Times New Roman" pitchFamily="18" charset="0"/>
            <a:cs typeface="Times New Roman" pitchFamily="18" charset="0"/>
          </a:endParaRPr>
        </a:p>
      </dgm:t>
    </dgm:pt>
    <dgm:pt modelId="{DAAB3BCF-2C4E-4068-B138-9917305927C5}" type="sibTrans" cxnId="{57C167EF-7EF8-4BC6-9862-A8733B915339}">
      <dgm:prSet custT="1"/>
      <dgm:spPr/>
      <dgm:t>
        <a:bodyPr/>
        <a:lstStyle/>
        <a:p>
          <a:endParaRPr lang="lv-LV" sz="1800">
            <a:latin typeface="Times New Roman" pitchFamily="18" charset="0"/>
            <a:cs typeface="Times New Roman" pitchFamily="18" charset="0"/>
          </a:endParaRPr>
        </a:p>
      </dgm:t>
    </dgm:pt>
    <dgm:pt modelId="{A8834E69-6C3A-4151-A0CF-325A2CB98448}">
      <dgm:prSet phldrT="[Text]" custT="1"/>
      <dgm:spPr/>
      <dgm:t>
        <a:bodyPr/>
        <a:lstStyle/>
        <a:p>
          <a:r>
            <a:rPr lang="lv-LV" sz="1800" dirty="0" smtClean="0">
              <a:latin typeface="Times New Roman" pitchFamily="18" charset="0"/>
              <a:cs typeface="Times New Roman" pitchFamily="18" charset="0"/>
            </a:rPr>
            <a:t>Labāko kultūraugu šķirņu audzēšana</a:t>
          </a:r>
          <a:endParaRPr lang="lv-LV" sz="1800" dirty="0">
            <a:latin typeface="Times New Roman" pitchFamily="18" charset="0"/>
            <a:cs typeface="Times New Roman" pitchFamily="18" charset="0"/>
          </a:endParaRPr>
        </a:p>
      </dgm:t>
    </dgm:pt>
    <dgm:pt modelId="{4EB87604-C3E1-4EEA-8B25-F84B2633FC34}" type="parTrans" cxnId="{F0197E69-8B1F-4783-9B03-CBC64C6359C4}">
      <dgm:prSet/>
      <dgm:spPr/>
      <dgm:t>
        <a:bodyPr/>
        <a:lstStyle/>
        <a:p>
          <a:endParaRPr lang="lv-LV" sz="1800">
            <a:latin typeface="Times New Roman" pitchFamily="18" charset="0"/>
            <a:cs typeface="Times New Roman" pitchFamily="18" charset="0"/>
          </a:endParaRPr>
        </a:p>
      </dgm:t>
    </dgm:pt>
    <dgm:pt modelId="{C70E1733-7F25-49F4-945A-73F236B92899}" type="sibTrans" cxnId="{F0197E69-8B1F-4783-9B03-CBC64C6359C4}">
      <dgm:prSet/>
      <dgm:spPr/>
      <dgm:t>
        <a:bodyPr/>
        <a:lstStyle/>
        <a:p>
          <a:endParaRPr lang="lv-LV" sz="1800">
            <a:latin typeface="Times New Roman" pitchFamily="18" charset="0"/>
            <a:cs typeface="Times New Roman" pitchFamily="18" charset="0"/>
          </a:endParaRPr>
        </a:p>
      </dgm:t>
    </dgm:pt>
    <dgm:pt modelId="{FD890C85-54CE-45E8-B909-473D0D59DDE3}">
      <dgm:prSet phldrT="[Text]" custT="1"/>
      <dgm:spPr/>
      <dgm:t>
        <a:bodyPr/>
        <a:lstStyle/>
        <a:p>
          <a:r>
            <a:rPr lang="lv-LV" sz="1800" b="1" dirty="0" smtClean="0">
              <a:latin typeface="Times New Roman" pitchFamily="18" charset="0"/>
              <a:cs typeface="Times New Roman" pitchFamily="18" charset="0"/>
            </a:rPr>
            <a:t>LLU PTF, LDĀA</a:t>
          </a:r>
          <a:endParaRPr lang="lv-LV" sz="1800" b="1" dirty="0">
            <a:latin typeface="Times New Roman" pitchFamily="18" charset="0"/>
            <a:cs typeface="Times New Roman" pitchFamily="18" charset="0"/>
          </a:endParaRPr>
        </a:p>
      </dgm:t>
    </dgm:pt>
    <dgm:pt modelId="{0800E652-B1DF-41BC-A0F4-34348B4B5768}" type="parTrans" cxnId="{E5AAC548-257A-4B8F-910F-A3A5EA8DD28A}">
      <dgm:prSet/>
      <dgm:spPr/>
      <dgm:t>
        <a:bodyPr/>
        <a:lstStyle/>
        <a:p>
          <a:endParaRPr lang="lv-LV" sz="1800">
            <a:latin typeface="Times New Roman" pitchFamily="18" charset="0"/>
            <a:cs typeface="Times New Roman" pitchFamily="18" charset="0"/>
          </a:endParaRPr>
        </a:p>
      </dgm:t>
    </dgm:pt>
    <dgm:pt modelId="{608BD510-BC26-45E7-9090-3DF97F0A2910}" type="sibTrans" cxnId="{E5AAC548-257A-4B8F-910F-A3A5EA8DD28A}">
      <dgm:prSet custT="1"/>
      <dgm:spPr/>
      <dgm:t>
        <a:bodyPr/>
        <a:lstStyle/>
        <a:p>
          <a:endParaRPr lang="lv-LV" sz="1800">
            <a:latin typeface="Times New Roman" pitchFamily="18" charset="0"/>
            <a:cs typeface="Times New Roman" pitchFamily="18" charset="0"/>
          </a:endParaRPr>
        </a:p>
      </dgm:t>
    </dgm:pt>
    <dgm:pt modelId="{2E876497-E2DC-4B17-AC23-5D700DEBD937}">
      <dgm:prSet phldrT="[Text]" custT="1"/>
      <dgm:spPr/>
      <dgm:t>
        <a:bodyPr/>
        <a:lstStyle/>
        <a:p>
          <a:r>
            <a:rPr lang="lv-LV" sz="1800" dirty="0" smtClean="0">
              <a:latin typeface="Times New Roman" pitchFamily="18" charset="0"/>
              <a:cs typeface="Times New Roman" pitchFamily="18" charset="0"/>
            </a:rPr>
            <a:t>Jaunu produktu malnutrīcijas/disfāgijas slimniekiem receptūru izstrāde.</a:t>
          </a:r>
          <a:endParaRPr lang="lv-LV" sz="1800" dirty="0">
            <a:latin typeface="Times New Roman" pitchFamily="18" charset="0"/>
            <a:cs typeface="Times New Roman" pitchFamily="18" charset="0"/>
          </a:endParaRPr>
        </a:p>
      </dgm:t>
    </dgm:pt>
    <dgm:pt modelId="{C96F1ECD-F3A4-4334-B916-96ED0C88AEAA}" type="parTrans" cxnId="{9F1DC03C-6106-4A19-818F-E8A5BA8880E6}">
      <dgm:prSet/>
      <dgm:spPr/>
      <dgm:t>
        <a:bodyPr/>
        <a:lstStyle/>
        <a:p>
          <a:endParaRPr lang="lv-LV" sz="1800">
            <a:latin typeface="Times New Roman" pitchFamily="18" charset="0"/>
            <a:cs typeface="Times New Roman" pitchFamily="18" charset="0"/>
          </a:endParaRPr>
        </a:p>
      </dgm:t>
    </dgm:pt>
    <dgm:pt modelId="{F3B07DDA-3D39-4FF5-ADDF-ABDF67E71A32}" type="sibTrans" cxnId="{9F1DC03C-6106-4A19-818F-E8A5BA8880E6}">
      <dgm:prSet/>
      <dgm:spPr/>
      <dgm:t>
        <a:bodyPr/>
        <a:lstStyle/>
        <a:p>
          <a:endParaRPr lang="lv-LV" sz="1800">
            <a:latin typeface="Times New Roman" pitchFamily="18" charset="0"/>
            <a:cs typeface="Times New Roman" pitchFamily="18" charset="0"/>
          </a:endParaRPr>
        </a:p>
      </dgm:t>
    </dgm:pt>
    <dgm:pt modelId="{07676BBC-B881-40EE-A5CE-BC2BD5DB2E3F}">
      <dgm:prSet phldrT="[Text]" custT="1"/>
      <dgm:spPr/>
      <dgm:t>
        <a:bodyPr/>
        <a:lstStyle/>
        <a:p>
          <a:r>
            <a:rPr lang="lv-LV" sz="1800" b="1" dirty="0" smtClean="0">
              <a:latin typeface="Times New Roman" pitchFamily="18" charset="0"/>
              <a:cs typeface="Times New Roman" pitchFamily="18" charset="0"/>
            </a:rPr>
            <a:t>LLU PTF, BIOR</a:t>
          </a:r>
          <a:endParaRPr lang="lv-LV" sz="1800" b="1" dirty="0">
            <a:latin typeface="Times New Roman" pitchFamily="18" charset="0"/>
            <a:cs typeface="Times New Roman" pitchFamily="18" charset="0"/>
          </a:endParaRPr>
        </a:p>
      </dgm:t>
    </dgm:pt>
    <dgm:pt modelId="{66561953-EF08-4423-81F5-DD67129583F9}" type="parTrans" cxnId="{356D94D6-BF4F-4FAD-B7C3-95558CA3376C}">
      <dgm:prSet/>
      <dgm:spPr/>
      <dgm:t>
        <a:bodyPr/>
        <a:lstStyle/>
        <a:p>
          <a:endParaRPr lang="lv-LV" sz="1800">
            <a:latin typeface="Times New Roman" pitchFamily="18" charset="0"/>
            <a:cs typeface="Times New Roman" pitchFamily="18" charset="0"/>
          </a:endParaRPr>
        </a:p>
      </dgm:t>
    </dgm:pt>
    <dgm:pt modelId="{39A13771-B448-4EDA-8013-03FAABF7E0C9}" type="sibTrans" cxnId="{356D94D6-BF4F-4FAD-B7C3-95558CA3376C}">
      <dgm:prSet custT="1"/>
      <dgm:spPr/>
      <dgm:t>
        <a:bodyPr/>
        <a:lstStyle/>
        <a:p>
          <a:endParaRPr lang="lv-LV" sz="1800">
            <a:latin typeface="Times New Roman" pitchFamily="18" charset="0"/>
            <a:cs typeface="Times New Roman" pitchFamily="18" charset="0"/>
          </a:endParaRPr>
        </a:p>
      </dgm:t>
    </dgm:pt>
    <dgm:pt modelId="{B30CEFA8-2BB7-4BB2-8FF6-C3F7BADB51E0}">
      <dgm:prSet phldrT="[Text]" custT="1"/>
      <dgm:spPr/>
      <dgm:t>
        <a:bodyPr/>
        <a:lstStyle/>
        <a:p>
          <a:r>
            <a:rPr lang="lv-LV" sz="1800" dirty="0" smtClean="0">
              <a:latin typeface="Times New Roman" pitchFamily="18" charset="0"/>
              <a:cs typeface="Times New Roman" pitchFamily="18" charset="0"/>
            </a:rPr>
            <a:t>Jauno produktu kvalitātes izvērtēšana</a:t>
          </a:r>
          <a:endParaRPr lang="lv-LV" sz="1800" dirty="0">
            <a:latin typeface="Times New Roman" pitchFamily="18" charset="0"/>
            <a:cs typeface="Times New Roman" pitchFamily="18" charset="0"/>
          </a:endParaRPr>
        </a:p>
      </dgm:t>
    </dgm:pt>
    <dgm:pt modelId="{E8C433E8-2A98-44C8-BED8-8345A7F598BA}" type="parTrans" cxnId="{1F2ADA09-C630-4F94-B244-9DA7A0D74E5F}">
      <dgm:prSet/>
      <dgm:spPr/>
      <dgm:t>
        <a:bodyPr/>
        <a:lstStyle/>
        <a:p>
          <a:endParaRPr lang="lv-LV" sz="1800">
            <a:latin typeface="Times New Roman" pitchFamily="18" charset="0"/>
            <a:cs typeface="Times New Roman" pitchFamily="18" charset="0"/>
          </a:endParaRPr>
        </a:p>
      </dgm:t>
    </dgm:pt>
    <dgm:pt modelId="{926853A6-DDFF-47A8-9521-01AC1EDF2C13}" type="sibTrans" cxnId="{1F2ADA09-C630-4F94-B244-9DA7A0D74E5F}">
      <dgm:prSet/>
      <dgm:spPr/>
      <dgm:t>
        <a:bodyPr/>
        <a:lstStyle/>
        <a:p>
          <a:endParaRPr lang="lv-LV" sz="1800">
            <a:latin typeface="Times New Roman" pitchFamily="18" charset="0"/>
            <a:cs typeface="Times New Roman" pitchFamily="18" charset="0"/>
          </a:endParaRPr>
        </a:p>
      </dgm:t>
    </dgm:pt>
    <dgm:pt modelId="{751DC1FB-835A-4C6A-8CB0-E8FCB8DD40F0}">
      <dgm:prSet phldrT="[Text]" custT="1"/>
      <dgm:spPr/>
      <dgm:t>
        <a:bodyPr/>
        <a:lstStyle/>
        <a:p>
          <a:r>
            <a:rPr lang="lv-LV" sz="1800" b="1" dirty="0" smtClean="0">
              <a:latin typeface="Times New Roman" pitchFamily="18" charset="0"/>
              <a:cs typeface="Times New Roman" pitchFamily="18" charset="0"/>
            </a:rPr>
            <a:t>LLU PTF, BIOR, LDĀA</a:t>
          </a:r>
          <a:endParaRPr lang="lv-LV" sz="1800" b="1" dirty="0">
            <a:latin typeface="Times New Roman" pitchFamily="18" charset="0"/>
            <a:cs typeface="Times New Roman" pitchFamily="18" charset="0"/>
          </a:endParaRPr>
        </a:p>
      </dgm:t>
    </dgm:pt>
    <dgm:pt modelId="{20F8E45D-1FF9-4540-A959-4560F530B2E5}" type="parTrans" cxnId="{7CAA637A-5762-4E3C-850F-447D2717AD3C}">
      <dgm:prSet/>
      <dgm:spPr/>
      <dgm:t>
        <a:bodyPr/>
        <a:lstStyle/>
        <a:p>
          <a:endParaRPr lang="lv-LV" sz="1800">
            <a:latin typeface="Times New Roman" pitchFamily="18" charset="0"/>
            <a:cs typeface="Times New Roman" pitchFamily="18" charset="0"/>
          </a:endParaRPr>
        </a:p>
      </dgm:t>
    </dgm:pt>
    <dgm:pt modelId="{66D7CAF4-7296-45A4-9214-BDB3FD10F551}" type="sibTrans" cxnId="{7CAA637A-5762-4E3C-850F-447D2717AD3C}">
      <dgm:prSet custT="1"/>
      <dgm:spPr/>
      <dgm:t>
        <a:bodyPr/>
        <a:lstStyle/>
        <a:p>
          <a:endParaRPr lang="lv-LV" sz="1800">
            <a:latin typeface="Times New Roman" pitchFamily="18" charset="0"/>
            <a:cs typeface="Times New Roman" pitchFamily="18" charset="0"/>
          </a:endParaRPr>
        </a:p>
      </dgm:t>
    </dgm:pt>
    <dgm:pt modelId="{F5E0C847-AA4F-4092-836B-A22229D3278A}">
      <dgm:prSet phldrT="[Text]" custT="1"/>
      <dgm:spPr/>
      <dgm:t>
        <a:bodyPr/>
        <a:lstStyle/>
        <a:p>
          <a:r>
            <a:rPr lang="lv-LV" sz="1800" dirty="0" smtClean="0">
              <a:latin typeface="Times New Roman" pitchFamily="18" charset="0"/>
              <a:cs typeface="Times New Roman" pitchFamily="18" charset="0"/>
            </a:rPr>
            <a:t> Produktu sastāva pilnveide</a:t>
          </a:r>
          <a:endParaRPr lang="lv-LV" sz="1800" dirty="0">
            <a:latin typeface="Times New Roman" pitchFamily="18" charset="0"/>
            <a:cs typeface="Times New Roman" pitchFamily="18" charset="0"/>
          </a:endParaRPr>
        </a:p>
      </dgm:t>
    </dgm:pt>
    <dgm:pt modelId="{14D0878D-C988-4D89-9766-074D65E3C6F4}" type="parTrans" cxnId="{BE328E6E-0213-4B5B-BC45-2DC276D17DCB}">
      <dgm:prSet/>
      <dgm:spPr/>
      <dgm:t>
        <a:bodyPr/>
        <a:lstStyle/>
        <a:p>
          <a:endParaRPr lang="lv-LV" sz="1800">
            <a:latin typeface="Times New Roman" pitchFamily="18" charset="0"/>
            <a:cs typeface="Times New Roman" pitchFamily="18" charset="0"/>
          </a:endParaRPr>
        </a:p>
      </dgm:t>
    </dgm:pt>
    <dgm:pt modelId="{7A771B6C-3486-421A-9BFF-9861F78B893A}" type="sibTrans" cxnId="{BE328E6E-0213-4B5B-BC45-2DC276D17DCB}">
      <dgm:prSet/>
      <dgm:spPr/>
      <dgm:t>
        <a:bodyPr/>
        <a:lstStyle/>
        <a:p>
          <a:endParaRPr lang="lv-LV" sz="1800">
            <a:latin typeface="Times New Roman" pitchFamily="18" charset="0"/>
            <a:cs typeface="Times New Roman" pitchFamily="18" charset="0"/>
          </a:endParaRPr>
        </a:p>
      </dgm:t>
    </dgm:pt>
    <dgm:pt modelId="{B2F434E0-5F18-494F-8B9A-A336522EFDBF}">
      <dgm:prSet phldrT="[Text]" custT="1"/>
      <dgm:spPr/>
      <dgm:t>
        <a:bodyPr/>
        <a:lstStyle/>
        <a:p>
          <a:r>
            <a:rPr lang="lv-LV" sz="1800" b="1" dirty="0" smtClean="0">
              <a:latin typeface="Times New Roman" pitchFamily="18" charset="0"/>
              <a:cs typeface="Times New Roman" pitchFamily="18" charset="0"/>
            </a:rPr>
            <a:t>LLU PTF, LDĀA</a:t>
          </a:r>
          <a:endParaRPr lang="lv-LV" sz="1800" b="1" dirty="0">
            <a:latin typeface="Times New Roman" pitchFamily="18" charset="0"/>
            <a:cs typeface="Times New Roman" pitchFamily="18" charset="0"/>
          </a:endParaRPr>
        </a:p>
      </dgm:t>
    </dgm:pt>
    <dgm:pt modelId="{81C25502-5812-4177-A93F-367C9C58AEF2}" type="parTrans" cxnId="{E1114065-4328-4EB8-B606-77E858132120}">
      <dgm:prSet/>
      <dgm:spPr/>
      <dgm:t>
        <a:bodyPr/>
        <a:lstStyle/>
        <a:p>
          <a:endParaRPr lang="lv-LV" sz="1800">
            <a:latin typeface="Times New Roman" pitchFamily="18" charset="0"/>
            <a:cs typeface="Times New Roman" pitchFamily="18" charset="0"/>
          </a:endParaRPr>
        </a:p>
      </dgm:t>
    </dgm:pt>
    <dgm:pt modelId="{5F145F1D-910A-456F-BE14-7FBD33A5EB88}" type="sibTrans" cxnId="{E1114065-4328-4EB8-B606-77E858132120}">
      <dgm:prSet custT="1"/>
      <dgm:spPr/>
      <dgm:t>
        <a:bodyPr/>
        <a:lstStyle/>
        <a:p>
          <a:endParaRPr lang="lv-LV" sz="1800">
            <a:latin typeface="Times New Roman" pitchFamily="18" charset="0"/>
            <a:cs typeface="Times New Roman" pitchFamily="18" charset="0"/>
          </a:endParaRPr>
        </a:p>
      </dgm:t>
    </dgm:pt>
    <dgm:pt modelId="{908AB9A6-2535-45DA-86BC-14C726B8CBA4}">
      <dgm:prSet phldrT="[Text]" custT="1"/>
      <dgm:spPr/>
      <dgm:t>
        <a:bodyPr/>
        <a:lstStyle/>
        <a:p>
          <a:r>
            <a:rPr lang="lv-LV" sz="1800" dirty="0" smtClean="0">
              <a:latin typeface="Times New Roman" pitchFamily="18" charset="0"/>
              <a:cs typeface="Times New Roman" pitchFamily="18" charset="0"/>
            </a:rPr>
            <a:t>Izstrādāto produktu sagremojamības izvērtēšana in vitro apstākļos un produktu mikrobioloģiskās drošības izvērtējums.</a:t>
          </a:r>
          <a:endParaRPr lang="lv-LV" sz="1800" dirty="0">
            <a:latin typeface="Times New Roman" pitchFamily="18" charset="0"/>
            <a:cs typeface="Times New Roman" pitchFamily="18" charset="0"/>
          </a:endParaRPr>
        </a:p>
      </dgm:t>
    </dgm:pt>
    <dgm:pt modelId="{B7575697-53DA-4CCA-ACAA-826BCD104F05}" type="parTrans" cxnId="{14D8D869-9F57-4013-A871-C1D4877C7D25}">
      <dgm:prSet/>
      <dgm:spPr/>
      <dgm:t>
        <a:bodyPr/>
        <a:lstStyle/>
        <a:p>
          <a:endParaRPr lang="lv-LV" sz="1800">
            <a:latin typeface="Times New Roman" pitchFamily="18" charset="0"/>
            <a:cs typeface="Times New Roman" pitchFamily="18" charset="0"/>
          </a:endParaRPr>
        </a:p>
      </dgm:t>
    </dgm:pt>
    <dgm:pt modelId="{6FF5B10A-D825-41C2-922D-9E725736C062}" type="sibTrans" cxnId="{14D8D869-9F57-4013-A871-C1D4877C7D25}">
      <dgm:prSet/>
      <dgm:spPr/>
      <dgm:t>
        <a:bodyPr/>
        <a:lstStyle/>
        <a:p>
          <a:endParaRPr lang="lv-LV" sz="1800">
            <a:latin typeface="Times New Roman" pitchFamily="18" charset="0"/>
            <a:cs typeface="Times New Roman" pitchFamily="18" charset="0"/>
          </a:endParaRPr>
        </a:p>
      </dgm:t>
    </dgm:pt>
    <dgm:pt modelId="{E7BD5B40-7D38-4732-8768-F52A1997DC9A}">
      <dgm:prSet phldrT="[Text]" custT="1"/>
      <dgm:spPr/>
      <dgm:t>
        <a:bodyPr/>
        <a:lstStyle/>
        <a:p>
          <a:r>
            <a:rPr lang="lv-LV" sz="1800" b="1" dirty="0" smtClean="0">
              <a:latin typeface="Times New Roman" pitchFamily="18" charset="0"/>
              <a:cs typeface="Times New Roman" pitchFamily="18" charset="0"/>
            </a:rPr>
            <a:t>LLU PTF</a:t>
          </a:r>
          <a:endParaRPr lang="lv-LV" sz="1800" b="1" dirty="0">
            <a:latin typeface="Times New Roman" pitchFamily="18" charset="0"/>
            <a:cs typeface="Times New Roman" pitchFamily="18" charset="0"/>
          </a:endParaRPr>
        </a:p>
      </dgm:t>
    </dgm:pt>
    <dgm:pt modelId="{708D8816-0AFE-4580-AA82-B19760EB39C1}" type="parTrans" cxnId="{29CD2A6D-3163-4087-B13D-239B27A1DB43}">
      <dgm:prSet/>
      <dgm:spPr/>
      <dgm:t>
        <a:bodyPr/>
        <a:lstStyle/>
        <a:p>
          <a:endParaRPr lang="lv-LV" sz="1800">
            <a:latin typeface="Times New Roman" pitchFamily="18" charset="0"/>
            <a:cs typeface="Times New Roman" pitchFamily="18" charset="0"/>
          </a:endParaRPr>
        </a:p>
      </dgm:t>
    </dgm:pt>
    <dgm:pt modelId="{F529A501-942D-4380-A2EC-B90C51C698A5}" type="sibTrans" cxnId="{29CD2A6D-3163-4087-B13D-239B27A1DB43}">
      <dgm:prSet custT="1"/>
      <dgm:spPr/>
      <dgm:t>
        <a:bodyPr/>
        <a:lstStyle/>
        <a:p>
          <a:endParaRPr lang="lv-LV" sz="1800">
            <a:latin typeface="Times New Roman" pitchFamily="18" charset="0"/>
            <a:cs typeface="Times New Roman" pitchFamily="18" charset="0"/>
          </a:endParaRPr>
        </a:p>
      </dgm:t>
    </dgm:pt>
    <dgm:pt modelId="{F81070E9-61FB-4A43-BD05-395E2FF5AA0C}">
      <dgm:prSet phldrT="[Text]" custT="1"/>
      <dgm:spPr/>
      <dgm:t>
        <a:bodyPr/>
        <a:lstStyle/>
        <a:p>
          <a:r>
            <a:rPr lang="lv-LV" sz="1800" dirty="0" smtClean="0">
              <a:latin typeface="Times New Roman" pitchFamily="18" charset="0"/>
              <a:cs typeface="Times New Roman" pitchFamily="18" charset="0"/>
            </a:rPr>
            <a:t> Izstrādāto produktu sensorā vērtēšana.</a:t>
          </a:r>
          <a:endParaRPr lang="lv-LV" sz="1800" dirty="0">
            <a:latin typeface="Times New Roman" pitchFamily="18" charset="0"/>
            <a:cs typeface="Times New Roman" pitchFamily="18" charset="0"/>
          </a:endParaRPr>
        </a:p>
      </dgm:t>
    </dgm:pt>
    <dgm:pt modelId="{102C908C-D3D3-4E8B-BDF4-94F825D67394}" type="parTrans" cxnId="{7F8A430A-FAEE-4C40-B776-E65619AFD34A}">
      <dgm:prSet/>
      <dgm:spPr/>
      <dgm:t>
        <a:bodyPr/>
        <a:lstStyle/>
        <a:p>
          <a:endParaRPr lang="lv-LV" sz="1800">
            <a:latin typeface="Times New Roman" pitchFamily="18" charset="0"/>
            <a:cs typeface="Times New Roman" pitchFamily="18" charset="0"/>
          </a:endParaRPr>
        </a:p>
      </dgm:t>
    </dgm:pt>
    <dgm:pt modelId="{50E727EC-58D3-4BA9-87DB-F39BDA4E5A40}" type="sibTrans" cxnId="{7F8A430A-FAEE-4C40-B776-E65619AFD34A}">
      <dgm:prSet/>
      <dgm:spPr/>
      <dgm:t>
        <a:bodyPr/>
        <a:lstStyle/>
        <a:p>
          <a:endParaRPr lang="lv-LV" sz="1800">
            <a:latin typeface="Times New Roman" pitchFamily="18" charset="0"/>
            <a:cs typeface="Times New Roman" pitchFamily="18" charset="0"/>
          </a:endParaRPr>
        </a:p>
      </dgm:t>
    </dgm:pt>
    <dgm:pt modelId="{64E8E875-8BE4-4011-AC69-7E9EA47EA97C}">
      <dgm:prSet phldrT="[Text]" custT="1"/>
      <dgm:spPr/>
      <dgm:t>
        <a:bodyPr/>
        <a:lstStyle/>
        <a:p>
          <a:r>
            <a:rPr lang="lv-LV" sz="1800" b="1" dirty="0" smtClean="0">
              <a:latin typeface="Times New Roman" pitchFamily="18" charset="0"/>
              <a:cs typeface="Times New Roman" pitchFamily="18" charset="0"/>
            </a:rPr>
            <a:t>SIA  "KEEFA"</a:t>
          </a:r>
          <a:endParaRPr lang="lv-LV" sz="1800" b="1" dirty="0">
            <a:latin typeface="Times New Roman" pitchFamily="18" charset="0"/>
            <a:cs typeface="Times New Roman" pitchFamily="18" charset="0"/>
          </a:endParaRPr>
        </a:p>
      </dgm:t>
    </dgm:pt>
    <dgm:pt modelId="{C2DCB987-A396-41D2-A786-69BAEFA8EB41}" type="parTrans" cxnId="{2B7E0138-E883-45B9-8525-BBD7D70DB9F1}">
      <dgm:prSet/>
      <dgm:spPr/>
      <dgm:t>
        <a:bodyPr/>
        <a:lstStyle/>
        <a:p>
          <a:endParaRPr lang="lv-LV" sz="1800">
            <a:latin typeface="Times New Roman" pitchFamily="18" charset="0"/>
            <a:cs typeface="Times New Roman" pitchFamily="18" charset="0"/>
          </a:endParaRPr>
        </a:p>
      </dgm:t>
    </dgm:pt>
    <dgm:pt modelId="{51018AE4-3912-4EAB-B2ED-13EE91D36A77}" type="sibTrans" cxnId="{2B7E0138-E883-45B9-8525-BBD7D70DB9F1}">
      <dgm:prSet custT="1"/>
      <dgm:spPr/>
      <dgm:t>
        <a:bodyPr/>
        <a:lstStyle/>
        <a:p>
          <a:endParaRPr lang="lv-LV" sz="1800">
            <a:latin typeface="Times New Roman" pitchFamily="18" charset="0"/>
            <a:cs typeface="Times New Roman" pitchFamily="18" charset="0"/>
          </a:endParaRPr>
        </a:p>
      </dgm:t>
    </dgm:pt>
    <dgm:pt modelId="{510B60F1-64E2-4D44-B427-CD8B4E3D1433}">
      <dgm:prSet phldrT="[Text]" custT="1"/>
      <dgm:spPr/>
      <dgm:t>
        <a:bodyPr/>
        <a:lstStyle/>
        <a:p>
          <a:r>
            <a:rPr lang="lv-LV" sz="1800" dirty="0" smtClean="0">
              <a:latin typeface="Times New Roman" pitchFamily="18" charset="0"/>
              <a:cs typeface="Times New Roman" pitchFamily="18" charset="0"/>
            </a:rPr>
            <a:t>Jauno produkta prototipu ražošana</a:t>
          </a:r>
          <a:endParaRPr lang="lv-LV" sz="1800" dirty="0">
            <a:latin typeface="Times New Roman" pitchFamily="18" charset="0"/>
            <a:cs typeface="Times New Roman" pitchFamily="18" charset="0"/>
          </a:endParaRPr>
        </a:p>
      </dgm:t>
    </dgm:pt>
    <dgm:pt modelId="{AD43AA40-20CC-45B6-A17A-E44994F2C7CB}" type="parTrans" cxnId="{C10C7ACC-D339-4385-B695-DD0004A60CE7}">
      <dgm:prSet/>
      <dgm:spPr/>
      <dgm:t>
        <a:bodyPr/>
        <a:lstStyle/>
        <a:p>
          <a:endParaRPr lang="lv-LV" sz="1800">
            <a:latin typeface="Times New Roman" pitchFamily="18" charset="0"/>
            <a:cs typeface="Times New Roman" pitchFamily="18" charset="0"/>
          </a:endParaRPr>
        </a:p>
      </dgm:t>
    </dgm:pt>
    <dgm:pt modelId="{AF7855C5-4A7A-4B4E-8B40-108951B87846}" type="sibTrans" cxnId="{C10C7ACC-D339-4385-B695-DD0004A60CE7}">
      <dgm:prSet/>
      <dgm:spPr/>
      <dgm:t>
        <a:bodyPr/>
        <a:lstStyle/>
        <a:p>
          <a:endParaRPr lang="lv-LV" sz="1800">
            <a:latin typeface="Times New Roman" pitchFamily="18" charset="0"/>
            <a:cs typeface="Times New Roman" pitchFamily="18" charset="0"/>
          </a:endParaRPr>
        </a:p>
      </dgm:t>
    </dgm:pt>
    <dgm:pt modelId="{E7020487-AE84-4ED2-9F6D-78B3A15D68D5}">
      <dgm:prSet phldrT="[Text]" custT="1"/>
      <dgm:spPr/>
      <dgm:t>
        <a:bodyPr/>
        <a:lstStyle/>
        <a:p>
          <a:r>
            <a:rPr lang="lv-LV" sz="1800" b="1" dirty="0" smtClean="0">
              <a:latin typeface="Times New Roman" pitchFamily="18" charset="0"/>
              <a:cs typeface="Times New Roman" pitchFamily="18" charset="0"/>
            </a:rPr>
            <a:t>RSU, LDĀA</a:t>
          </a:r>
          <a:endParaRPr lang="lv-LV" sz="1800" b="1" dirty="0">
            <a:latin typeface="Times New Roman" pitchFamily="18" charset="0"/>
            <a:cs typeface="Times New Roman" pitchFamily="18" charset="0"/>
          </a:endParaRPr>
        </a:p>
      </dgm:t>
    </dgm:pt>
    <dgm:pt modelId="{7486C908-814E-4C4B-A4E5-AA2C0FC70731}" type="parTrans" cxnId="{725C4CB3-54A7-4D25-9680-CE01C596E454}">
      <dgm:prSet/>
      <dgm:spPr/>
      <dgm:t>
        <a:bodyPr/>
        <a:lstStyle/>
        <a:p>
          <a:endParaRPr lang="lv-LV" sz="1800">
            <a:latin typeface="Times New Roman" pitchFamily="18" charset="0"/>
            <a:cs typeface="Times New Roman" pitchFamily="18" charset="0"/>
          </a:endParaRPr>
        </a:p>
      </dgm:t>
    </dgm:pt>
    <dgm:pt modelId="{D532F2D5-AB4A-45B0-8E9F-75446249E9FD}" type="sibTrans" cxnId="{725C4CB3-54A7-4D25-9680-CE01C596E454}">
      <dgm:prSet/>
      <dgm:spPr/>
      <dgm:t>
        <a:bodyPr/>
        <a:lstStyle/>
        <a:p>
          <a:endParaRPr lang="lv-LV" sz="1800">
            <a:latin typeface="Times New Roman" pitchFamily="18" charset="0"/>
            <a:cs typeface="Times New Roman" pitchFamily="18" charset="0"/>
          </a:endParaRPr>
        </a:p>
      </dgm:t>
    </dgm:pt>
    <dgm:pt modelId="{E8C4C69A-DDCA-45DA-8866-44E8FDFABD5E}">
      <dgm:prSet phldrT="[Text]" custT="1"/>
      <dgm:spPr/>
      <dgm:t>
        <a:bodyPr/>
        <a:lstStyle/>
        <a:p>
          <a:r>
            <a:rPr lang="lv-LV" sz="1800" dirty="0" smtClean="0">
              <a:latin typeface="Times New Roman" pitchFamily="18" charset="0"/>
              <a:cs typeface="Times New Roman" pitchFamily="18" charset="0"/>
            </a:rPr>
            <a:t>Jauno malnutrīcijas/disfāgijas produktu klīniskais izvērtējums un ēdināšanas procesa organizēšanas darbietilpības un drošības novērtēšana.</a:t>
          </a:r>
          <a:endParaRPr lang="lv-LV" sz="1800" dirty="0">
            <a:latin typeface="Times New Roman" pitchFamily="18" charset="0"/>
            <a:cs typeface="Times New Roman" pitchFamily="18" charset="0"/>
          </a:endParaRPr>
        </a:p>
      </dgm:t>
    </dgm:pt>
    <dgm:pt modelId="{A9904276-A9EC-450A-A9FE-AD7A9B63B544}" type="parTrans" cxnId="{2902462F-1ACF-448F-B31F-4B90C2ECA902}">
      <dgm:prSet/>
      <dgm:spPr/>
      <dgm:t>
        <a:bodyPr/>
        <a:lstStyle/>
        <a:p>
          <a:endParaRPr lang="lv-LV" sz="1800">
            <a:latin typeface="Times New Roman" pitchFamily="18" charset="0"/>
            <a:cs typeface="Times New Roman" pitchFamily="18" charset="0"/>
          </a:endParaRPr>
        </a:p>
      </dgm:t>
    </dgm:pt>
    <dgm:pt modelId="{14DF38DB-B6AC-4995-9D36-7C22FEABC55B}" type="sibTrans" cxnId="{2902462F-1ACF-448F-B31F-4B90C2ECA902}">
      <dgm:prSet/>
      <dgm:spPr/>
      <dgm:t>
        <a:bodyPr/>
        <a:lstStyle/>
        <a:p>
          <a:endParaRPr lang="lv-LV" sz="1800">
            <a:latin typeface="Times New Roman" pitchFamily="18" charset="0"/>
            <a:cs typeface="Times New Roman" pitchFamily="18" charset="0"/>
          </a:endParaRPr>
        </a:p>
      </dgm:t>
    </dgm:pt>
    <dgm:pt modelId="{1462BD94-37BA-4B0A-AEC5-EAF5C0A1C621}" type="pres">
      <dgm:prSet presAssocID="{C8389060-AEE1-4E7B-A7AC-4FF948EE2BA3}" presName="Name0" presStyleCnt="0">
        <dgm:presLayoutVars>
          <dgm:dir/>
          <dgm:resizeHandles val="exact"/>
        </dgm:presLayoutVars>
      </dgm:prSet>
      <dgm:spPr/>
      <dgm:t>
        <a:bodyPr/>
        <a:lstStyle/>
        <a:p>
          <a:endParaRPr lang="lv-LV"/>
        </a:p>
      </dgm:t>
    </dgm:pt>
    <dgm:pt modelId="{007201CE-F06E-481D-BA90-C1071652868E}" type="pres">
      <dgm:prSet presAssocID="{F573D10A-8521-47F7-AAB3-5C8CACA630EE}" presName="node" presStyleLbl="node1" presStyleIdx="0" presStyleCnt="10" custScaleX="111407" custScaleY="88645">
        <dgm:presLayoutVars>
          <dgm:bulletEnabled val="1"/>
        </dgm:presLayoutVars>
      </dgm:prSet>
      <dgm:spPr/>
      <dgm:t>
        <a:bodyPr/>
        <a:lstStyle/>
        <a:p>
          <a:endParaRPr lang="lv-LV"/>
        </a:p>
      </dgm:t>
    </dgm:pt>
    <dgm:pt modelId="{87E29D8C-E561-4EC2-B206-62A0662107B6}" type="pres">
      <dgm:prSet presAssocID="{F7C33570-F7AC-4DD0-B244-CC4809166EA3}" presName="sibTrans" presStyleLbl="sibTrans1D1" presStyleIdx="0" presStyleCnt="9"/>
      <dgm:spPr/>
      <dgm:t>
        <a:bodyPr/>
        <a:lstStyle/>
        <a:p>
          <a:endParaRPr lang="lv-LV"/>
        </a:p>
      </dgm:t>
    </dgm:pt>
    <dgm:pt modelId="{DADAE7D9-EDDF-47D8-8BD2-8CC2DE9DBEBC}" type="pres">
      <dgm:prSet presAssocID="{F7C33570-F7AC-4DD0-B244-CC4809166EA3}" presName="connectorText" presStyleLbl="sibTrans1D1" presStyleIdx="0" presStyleCnt="9"/>
      <dgm:spPr/>
      <dgm:t>
        <a:bodyPr/>
        <a:lstStyle/>
        <a:p>
          <a:endParaRPr lang="lv-LV"/>
        </a:p>
      </dgm:t>
    </dgm:pt>
    <dgm:pt modelId="{8C1D4AB2-8D46-40AF-89D4-0D75C3E28C00}" type="pres">
      <dgm:prSet presAssocID="{94EB98B8-799D-4FF0-854A-E8B62AF5AA69}" presName="node" presStyleLbl="node1" presStyleIdx="1" presStyleCnt="10" custScaleX="152340" custScaleY="90507">
        <dgm:presLayoutVars>
          <dgm:bulletEnabled val="1"/>
        </dgm:presLayoutVars>
      </dgm:prSet>
      <dgm:spPr/>
      <dgm:t>
        <a:bodyPr/>
        <a:lstStyle/>
        <a:p>
          <a:endParaRPr lang="lv-LV"/>
        </a:p>
      </dgm:t>
    </dgm:pt>
    <dgm:pt modelId="{E135D2FE-AF64-4954-B106-3574E71F45B7}" type="pres">
      <dgm:prSet presAssocID="{228A1DC4-787E-41D0-9EFF-3018E239F5E6}" presName="sibTrans" presStyleLbl="sibTrans1D1" presStyleIdx="1" presStyleCnt="9"/>
      <dgm:spPr/>
      <dgm:t>
        <a:bodyPr/>
        <a:lstStyle/>
        <a:p>
          <a:endParaRPr lang="lv-LV"/>
        </a:p>
      </dgm:t>
    </dgm:pt>
    <dgm:pt modelId="{BB70D7CF-24E6-47C0-9641-20D8A04428FE}" type="pres">
      <dgm:prSet presAssocID="{228A1DC4-787E-41D0-9EFF-3018E239F5E6}" presName="connectorText" presStyleLbl="sibTrans1D1" presStyleIdx="1" presStyleCnt="9"/>
      <dgm:spPr/>
      <dgm:t>
        <a:bodyPr/>
        <a:lstStyle/>
        <a:p>
          <a:endParaRPr lang="lv-LV"/>
        </a:p>
      </dgm:t>
    </dgm:pt>
    <dgm:pt modelId="{53CDABA2-608D-4F26-BEBE-38471743CBAA}" type="pres">
      <dgm:prSet presAssocID="{F3BAF7CC-0ED6-4530-B0D0-FBB49F642771}" presName="node" presStyleLbl="node1" presStyleIdx="2" presStyleCnt="10" custScaleX="123044" custScaleY="95371">
        <dgm:presLayoutVars>
          <dgm:bulletEnabled val="1"/>
        </dgm:presLayoutVars>
      </dgm:prSet>
      <dgm:spPr/>
      <dgm:t>
        <a:bodyPr/>
        <a:lstStyle/>
        <a:p>
          <a:endParaRPr lang="lv-LV"/>
        </a:p>
      </dgm:t>
    </dgm:pt>
    <dgm:pt modelId="{81E949DB-3C45-4F06-9BCE-82A2B6254A51}" type="pres">
      <dgm:prSet presAssocID="{DAAB3BCF-2C4E-4068-B138-9917305927C5}" presName="sibTrans" presStyleLbl="sibTrans1D1" presStyleIdx="2" presStyleCnt="9"/>
      <dgm:spPr/>
      <dgm:t>
        <a:bodyPr/>
        <a:lstStyle/>
        <a:p>
          <a:endParaRPr lang="lv-LV"/>
        </a:p>
      </dgm:t>
    </dgm:pt>
    <dgm:pt modelId="{35AB809E-493C-45CD-B43D-887FD77910AF}" type="pres">
      <dgm:prSet presAssocID="{DAAB3BCF-2C4E-4068-B138-9917305927C5}" presName="connectorText" presStyleLbl="sibTrans1D1" presStyleIdx="2" presStyleCnt="9"/>
      <dgm:spPr/>
      <dgm:t>
        <a:bodyPr/>
        <a:lstStyle/>
        <a:p>
          <a:endParaRPr lang="lv-LV"/>
        </a:p>
      </dgm:t>
    </dgm:pt>
    <dgm:pt modelId="{556A151B-E9C6-4E48-BC70-3D9E763C6C76}" type="pres">
      <dgm:prSet presAssocID="{FD890C85-54CE-45E8-B909-473D0D59DDE3}" presName="node" presStyleLbl="node1" presStyleIdx="3" presStyleCnt="10" custScaleX="153674" custScaleY="135173">
        <dgm:presLayoutVars>
          <dgm:bulletEnabled val="1"/>
        </dgm:presLayoutVars>
      </dgm:prSet>
      <dgm:spPr/>
      <dgm:t>
        <a:bodyPr/>
        <a:lstStyle/>
        <a:p>
          <a:endParaRPr lang="lv-LV"/>
        </a:p>
      </dgm:t>
    </dgm:pt>
    <dgm:pt modelId="{16AF451D-F434-4012-9A9C-574BADB26CA3}" type="pres">
      <dgm:prSet presAssocID="{608BD510-BC26-45E7-9090-3DF97F0A2910}" presName="sibTrans" presStyleLbl="sibTrans1D1" presStyleIdx="3" presStyleCnt="9"/>
      <dgm:spPr/>
      <dgm:t>
        <a:bodyPr/>
        <a:lstStyle/>
        <a:p>
          <a:endParaRPr lang="lv-LV"/>
        </a:p>
      </dgm:t>
    </dgm:pt>
    <dgm:pt modelId="{6E2420A7-0A06-4792-BC91-F54B1E4A9515}" type="pres">
      <dgm:prSet presAssocID="{608BD510-BC26-45E7-9090-3DF97F0A2910}" presName="connectorText" presStyleLbl="sibTrans1D1" presStyleIdx="3" presStyleCnt="9"/>
      <dgm:spPr/>
      <dgm:t>
        <a:bodyPr/>
        <a:lstStyle/>
        <a:p>
          <a:endParaRPr lang="lv-LV"/>
        </a:p>
      </dgm:t>
    </dgm:pt>
    <dgm:pt modelId="{4DF38593-26F1-423E-A9BB-B660E5BE71E1}" type="pres">
      <dgm:prSet presAssocID="{07676BBC-B881-40EE-A5CE-BC2BD5DB2E3F}" presName="node" presStyleLbl="node1" presStyleIdx="4" presStyleCnt="10" custScaleX="137526" custScaleY="102476">
        <dgm:presLayoutVars>
          <dgm:bulletEnabled val="1"/>
        </dgm:presLayoutVars>
      </dgm:prSet>
      <dgm:spPr/>
      <dgm:t>
        <a:bodyPr/>
        <a:lstStyle/>
        <a:p>
          <a:endParaRPr lang="lv-LV"/>
        </a:p>
      </dgm:t>
    </dgm:pt>
    <dgm:pt modelId="{0A10D3F2-BBDA-4CE7-BEF5-597E0A50A6E0}" type="pres">
      <dgm:prSet presAssocID="{39A13771-B448-4EDA-8013-03FAABF7E0C9}" presName="sibTrans" presStyleLbl="sibTrans1D1" presStyleIdx="4" presStyleCnt="9"/>
      <dgm:spPr/>
      <dgm:t>
        <a:bodyPr/>
        <a:lstStyle/>
        <a:p>
          <a:endParaRPr lang="lv-LV"/>
        </a:p>
      </dgm:t>
    </dgm:pt>
    <dgm:pt modelId="{E4074B12-3574-4C82-80CE-2E52AACA7B6D}" type="pres">
      <dgm:prSet presAssocID="{39A13771-B448-4EDA-8013-03FAABF7E0C9}" presName="connectorText" presStyleLbl="sibTrans1D1" presStyleIdx="4" presStyleCnt="9"/>
      <dgm:spPr/>
      <dgm:t>
        <a:bodyPr/>
        <a:lstStyle/>
        <a:p>
          <a:endParaRPr lang="lv-LV"/>
        </a:p>
      </dgm:t>
    </dgm:pt>
    <dgm:pt modelId="{FC1F93E1-0A8C-4B35-803C-AD490848661D}" type="pres">
      <dgm:prSet presAssocID="{751DC1FB-835A-4C6A-8CB0-E8FCB8DD40F0}" presName="node" presStyleLbl="node1" presStyleIdx="5" presStyleCnt="10" custScaleX="127973" custScaleY="113781">
        <dgm:presLayoutVars>
          <dgm:bulletEnabled val="1"/>
        </dgm:presLayoutVars>
      </dgm:prSet>
      <dgm:spPr/>
      <dgm:t>
        <a:bodyPr/>
        <a:lstStyle/>
        <a:p>
          <a:endParaRPr lang="lv-LV"/>
        </a:p>
      </dgm:t>
    </dgm:pt>
    <dgm:pt modelId="{5E271053-0F0E-446C-AAD0-155E8FD5E89A}" type="pres">
      <dgm:prSet presAssocID="{66D7CAF4-7296-45A4-9214-BDB3FD10F551}" presName="sibTrans" presStyleLbl="sibTrans1D1" presStyleIdx="5" presStyleCnt="9"/>
      <dgm:spPr/>
      <dgm:t>
        <a:bodyPr/>
        <a:lstStyle/>
        <a:p>
          <a:endParaRPr lang="lv-LV"/>
        </a:p>
      </dgm:t>
    </dgm:pt>
    <dgm:pt modelId="{109CC7C7-630D-4DE4-A9D0-3AC0897F3150}" type="pres">
      <dgm:prSet presAssocID="{66D7CAF4-7296-45A4-9214-BDB3FD10F551}" presName="connectorText" presStyleLbl="sibTrans1D1" presStyleIdx="5" presStyleCnt="9"/>
      <dgm:spPr/>
      <dgm:t>
        <a:bodyPr/>
        <a:lstStyle/>
        <a:p>
          <a:endParaRPr lang="lv-LV"/>
        </a:p>
      </dgm:t>
    </dgm:pt>
    <dgm:pt modelId="{D05BB285-3A5C-47F5-B354-3B6D42F24D65}" type="pres">
      <dgm:prSet presAssocID="{B2F434E0-5F18-494F-8B9A-A336522EFDBF}" presName="node" presStyleLbl="node1" presStyleIdx="6" presStyleCnt="10" custScaleX="226075" custScaleY="131636">
        <dgm:presLayoutVars>
          <dgm:bulletEnabled val="1"/>
        </dgm:presLayoutVars>
      </dgm:prSet>
      <dgm:spPr/>
      <dgm:t>
        <a:bodyPr/>
        <a:lstStyle/>
        <a:p>
          <a:endParaRPr lang="lv-LV"/>
        </a:p>
      </dgm:t>
    </dgm:pt>
    <dgm:pt modelId="{430D038D-6690-43E0-85AF-B9C116F9F21C}" type="pres">
      <dgm:prSet presAssocID="{5F145F1D-910A-456F-BE14-7FBD33A5EB88}" presName="sibTrans" presStyleLbl="sibTrans1D1" presStyleIdx="6" presStyleCnt="9"/>
      <dgm:spPr/>
      <dgm:t>
        <a:bodyPr/>
        <a:lstStyle/>
        <a:p>
          <a:endParaRPr lang="lv-LV"/>
        </a:p>
      </dgm:t>
    </dgm:pt>
    <dgm:pt modelId="{80C8DD9C-C582-4659-ADA4-667DFEEF3290}" type="pres">
      <dgm:prSet presAssocID="{5F145F1D-910A-456F-BE14-7FBD33A5EB88}" presName="connectorText" presStyleLbl="sibTrans1D1" presStyleIdx="6" presStyleCnt="9"/>
      <dgm:spPr/>
      <dgm:t>
        <a:bodyPr/>
        <a:lstStyle/>
        <a:p>
          <a:endParaRPr lang="lv-LV"/>
        </a:p>
      </dgm:t>
    </dgm:pt>
    <dgm:pt modelId="{BB45CE49-5838-40F7-BDDC-D780898A87DC}" type="pres">
      <dgm:prSet presAssocID="{E7BD5B40-7D38-4732-8768-F52A1997DC9A}" presName="node" presStyleLbl="node1" presStyleIdx="7" presStyleCnt="10" custScaleX="140633" custScaleY="105127">
        <dgm:presLayoutVars>
          <dgm:bulletEnabled val="1"/>
        </dgm:presLayoutVars>
      </dgm:prSet>
      <dgm:spPr/>
      <dgm:t>
        <a:bodyPr/>
        <a:lstStyle/>
        <a:p>
          <a:endParaRPr lang="lv-LV"/>
        </a:p>
      </dgm:t>
    </dgm:pt>
    <dgm:pt modelId="{5F09B4BE-6CBD-4720-B866-A19C219A23A3}" type="pres">
      <dgm:prSet presAssocID="{F529A501-942D-4380-A2EC-B90C51C698A5}" presName="sibTrans" presStyleLbl="sibTrans1D1" presStyleIdx="7" presStyleCnt="9"/>
      <dgm:spPr/>
      <dgm:t>
        <a:bodyPr/>
        <a:lstStyle/>
        <a:p>
          <a:endParaRPr lang="lv-LV"/>
        </a:p>
      </dgm:t>
    </dgm:pt>
    <dgm:pt modelId="{90EC316F-7518-4F1F-A036-0BBCEE29D33F}" type="pres">
      <dgm:prSet presAssocID="{F529A501-942D-4380-A2EC-B90C51C698A5}" presName="connectorText" presStyleLbl="sibTrans1D1" presStyleIdx="7" presStyleCnt="9"/>
      <dgm:spPr/>
      <dgm:t>
        <a:bodyPr/>
        <a:lstStyle/>
        <a:p>
          <a:endParaRPr lang="lv-LV"/>
        </a:p>
      </dgm:t>
    </dgm:pt>
    <dgm:pt modelId="{A9C5B00F-2A6D-40DB-BE46-D5D4BAB892D7}" type="pres">
      <dgm:prSet presAssocID="{64E8E875-8BE4-4011-AC69-7E9EA47EA97C}" presName="node" presStyleLbl="node1" presStyleIdx="8" presStyleCnt="10" custScaleX="123455">
        <dgm:presLayoutVars>
          <dgm:bulletEnabled val="1"/>
        </dgm:presLayoutVars>
      </dgm:prSet>
      <dgm:spPr/>
      <dgm:t>
        <a:bodyPr/>
        <a:lstStyle/>
        <a:p>
          <a:endParaRPr lang="lv-LV"/>
        </a:p>
      </dgm:t>
    </dgm:pt>
    <dgm:pt modelId="{BF0391EA-8297-49FE-A2F0-6C4D779EF795}" type="pres">
      <dgm:prSet presAssocID="{51018AE4-3912-4EAB-B2ED-13EE91D36A77}" presName="sibTrans" presStyleLbl="sibTrans1D1" presStyleIdx="8" presStyleCnt="9"/>
      <dgm:spPr/>
      <dgm:t>
        <a:bodyPr/>
        <a:lstStyle/>
        <a:p>
          <a:endParaRPr lang="lv-LV"/>
        </a:p>
      </dgm:t>
    </dgm:pt>
    <dgm:pt modelId="{6A788835-78E8-4D75-AF7B-98E84730B845}" type="pres">
      <dgm:prSet presAssocID="{51018AE4-3912-4EAB-B2ED-13EE91D36A77}" presName="connectorText" presStyleLbl="sibTrans1D1" presStyleIdx="8" presStyleCnt="9"/>
      <dgm:spPr/>
      <dgm:t>
        <a:bodyPr/>
        <a:lstStyle/>
        <a:p>
          <a:endParaRPr lang="lv-LV"/>
        </a:p>
      </dgm:t>
    </dgm:pt>
    <dgm:pt modelId="{456AF866-28F6-4EC7-9A2D-A0CA29D13B1D}" type="pres">
      <dgm:prSet presAssocID="{E7020487-AE84-4ED2-9F6D-78B3A15D68D5}" presName="node" presStyleLbl="node1" presStyleIdx="9" presStyleCnt="10" custScaleX="285653" custScaleY="121065">
        <dgm:presLayoutVars>
          <dgm:bulletEnabled val="1"/>
        </dgm:presLayoutVars>
      </dgm:prSet>
      <dgm:spPr/>
      <dgm:t>
        <a:bodyPr/>
        <a:lstStyle/>
        <a:p>
          <a:endParaRPr lang="lv-LV"/>
        </a:p>
      </dgm:t>
    </dgm:pt>
  </dgm:ptLst>
  <dgm:cxnLst>
    <dgm:cxn modelId="{9A916AB6-E4AD-4CDE-A269-3B7682C99F89}" type="presOf" srcId="{F81070E9-61FB-4A43-BD05-395E2FF5AA0C}" destId="{BB45CE49-5838-40F7-BDDC-D780898A87DC}" srcOrd="0" destOrd="1" presId="urn:microsoft.com/office/officeart/2005/8/layout/bProcess3"/>
    <dgm:cxn modelId="{1FCD3079-B31B-41E2-84CB-F0CF3D1B98E8}" type="presOf" srcId="{1EF7FA0C-E8A2-4CF1-B950-6C153345DCF4}" destId="{8C1D4AB2-8D46-40AF-89D4-0D75C3E28C00}" srcOrd="0" destOrd="1" presId="urn:microsoft.com/office/officeart/2005/8/layout/bProcess3"/>
    <dgm:cxn modelId="{6BF204B9-01EC-4FCD-8E3A-731843A29FA3}" type="presOf" srcId="{5777CA6F-B744-4296-B9A2-4BC7D46AE5AC}" destId="{007201CE-F06E-481D-BA90-C1071652868E}" srcOrd="0" destOrd="1" presId="urn:microsoft.com/office/officeart/2005/8/layout/bProcess3"/>
    <dgm:cxn modelId="{CA664152-433D-4752-B02D-CA4C87E4924A}" type="presOf" srcId="{E7020487-AE84-4ED2-9F6D-78B3A15D68D5}" destId="{456AF866-28F6-4EC7-9A2D-A0CA29D13B1D}" srcOrd="0" destOrd="0" presId="urn:microsoft.com/office/officeart/2005/8/layout/bProcess3"/>
    <dgm:cxn modelId="{2902462F-1ACF-448F-B31F-4B90C2ECA902}" srcId="{E7020487-AE84-4ED2-9F6D-78B3A15D68D5}" destId="{E8C4C69A-DDCA-45DA-8866-44E8FDFABD5E}" srcOrd="0" destOrd="0" parTransId="{A9904276-A9EC-450A-A9FE-AD7A9B63B544}" sibTransId="{14DF38DB-B6AC-4995-9D36-7C22FEABC55B}"/>
    <dgm:cxn modelId="{12C82BDC-53E1-47A0-B5E5-B9D3F4C13A68}" type="presOf" srcId="{5F145F1D-910A-456F-BE14-7FBD33A5EB88}" destId="{430D038D-6690-43E0-85AF-B9C116F9F21C}" srcOrd="0" destOrd="0" presId="urn:microsoft.com/office/officeart/2005/8/layout/bProcess3"/>
    <dgm:cxn modelId="{DD644F45-057D-4892-98A3-231E5FD13D7A}" type="presOf" srcId="{F5E0C847-AA4F-4092-836B-A22229D3278A}" destId="{FC1F93E1-0A8C-4B35-803C-AD490848661D}" srcOrd="0" destOrd="1" presId="urn:microsoft.com/office/officeart/2005/8/layout/bProcess3"/>
    <dgm:cxn modelId="{F207EB01-4A4C-4B99-AECF-3A4786673532}" type="presOf" srcId="{64E8E875-8BE4-4011-AC69-7E9EA47EA97C}" destId="{A9C5B00F-2A6D-40DB-BE46-D5D4BAB892D7}" srcOrd="0" destOrd="0" presId="urn:microsoft.com/office/officeart/2005/8/layout/bProcess3"/>
    <dgm:cxn modelId="{DA234709-8620-45F6-BAA4-B4714FB0CCFB}" type="presOf" srcId="{751DC1FB-835A-4C6A-8CB0-E8FCB8DD40F0}" destId="{FC1F93E1-0A8C-4B35-803C-AD490848661D}" srcOrd="0" destOrd="0" presId="urn:microsoft.com/office/officeart/2005/8/layout/bProcess3"/>
    <dgm:cxn modelId="{7F8A430A-FAEE-4C40-B776-E65619AFD34A}" srcId="{E7BD5B40-7D38-4732-8768-F52A1997DC9A}" destId="{F81070E9-61FB-4A43-BD05-395E2FF5AA0C}" srcOrd="0" destOrd="0" parTransId="{102C908C-D3D3-4E8B-BDF4-94F825D67394}" sibTransId="{50E727EC-58D3-4BA9-87DB-F39BDA4E5A40}"/>
    <dgm:cxn modelId="{3F2070B4-C870-41AC-8714-1614F7D8B69A}" type="presOf" srcId="{DAAB3BCF-2C4E-4068-B138-9917305927C5}" destId="{35AB809E-493C-45CD-B43D-887FD77910AF}" srcOrd="1" destOrd="0" presId="urn:microsoft.com/office/officeart/2005/8/layout/bProcess3"/>
    <dgm:cxn modelId="{C9E58A5E-1EEF-4BA1-A534-3F8A663CBBD6}" type="presOf" srcId="{F573D10A-8521-47F7-AAB3-5C8CACA630EE}" destId="{007201CE-F06E-481D-BA90-C1071652868E}" srcOrd="0" destOrd="0" presId="urn:microsoft.com/office/officeart/2005/8/layout/bProcess3"/>
    <dgm:cxn modelId="{61E8550E-5453-4A5F-AE69-50C8F14BC9DA}" type="presOf" srcId="{C8389060-AEE1-4E7B-A7AC-4FF948EE2BA3}" destId="{1462BD94-37BA-4B0A-AEC5-EAF5C0A1C621}" srcOrd="0" destOrd="0" presId="urn:microsoft.com/office/officeart/2005/8/layout/bProcess3"/>
    <dgm:cxn modelId="{E5AAC548-257A-4B8F-910F-A3A5EA8DD28A}" srcId="{C8389060-AEE1-4E7B-A7AC-4FF948EE2BA3}" destId="{FD890C85-54CE-45E8-B909-473D0D59DDE3}" srcOrd="3" destOrd="0" parTransId="{0800E652-B1DF-41BC-A0F4-34348B4B5768}" sibTransId="{608BD510-BC26-45E7-9090-3DF97F0A2910}"/>
    <dgm:cxn modelId="{6AF0203B-3C90-4B83-B9C8-33E52E984EEF}" type="presOf" srcId="{FD890C85-54CE-45E8-B909-473D0D59DDE3}" destId="{556A151B-E9C6-4E48-BC70-3D9E763C6C76}" srcOrd="0" destOrd="0" presId="urn:microsoft.com/office/officeart/2005/8/layout/bProcess3"/>
    <dgm:cxn modelId="{C372E2D4-A1CB-454E-804B-BE64CD64C9EF}" type="presOf" srcId="{DAAB3BCF-2C4E-4068-B138-9917305927C5}" destId="{81E949DB-3C45-4F06-9BCE-82A2B6254A51}" srcOrd="0" destOrd="0" presId="urn:microsoft.com/office/officeart/2005/8/layout/bProcess3"/>
    <dgm:cxn modelId="{C86BB4EA-09DD-48DC-A902-47595CAEA272}" type="presOf" srcId="{F529A501-942D-4380-A2EC-B90C51C698A5}" destId="{90EC316F-7518-4F1F-A036-0BBCEE29D33F}" srcOrd="1" destOrd="0" presId="urn:microsoft.com/office/officeart/2005/8/layout/bProcess3"/>
    <dgm:cxn modelId="{B9AFE707-BF8A-4B00-89DD-D0427FB54CB1}" srcId="{C8389060-AEE1-4E7B-A7AC-4FF948EE2BA3}" destId="{94EB98B8-799D-4FF0-854A-E8B62AF5AA69}" srcOrd="1" destOrd="0" parTransId="{56BD49BB-9E41-47D4-A163-EB963F771844}" sibTransId="{228A1DC4-787E-41D0-9EFF-3018E239F5E6}"/>
    <dgm:cxn modelId="{8E59C0A9-B741-4CD6-A063-F1E74A4FFF7E}" type="presOf" srcId="{228A1DC4-787E-41D0-9EFF-3018E239F5E6}" destId="{E135D2FE-AF64-4954-B106-3574E71F45B7}" srcOrd="0" destOrd="0" presId="urn:microsoft.com/office/officeart/2005/8/layout/bProcess3"/>
    <dgm:cxn modelId="{EA010C4E-B19F-4744-AF37-DDAF5CC0C388}" type="presOf" srcId="{51018AE4-3912-4EAB-B2ED-13EE91D36A77}" destId="{6A788835-78E8-4D75-AF7B-98E84730B845}" srcOrd="1" destOrd="0" presId="urn:microsoft.com/office/officeart/2005/8/layout/bProcess3"/>
    <dgm:cxn modelId="{2D6F1141-6F95-4043-A0BB-949BDB115C91}" type="presOf" srcId="{51018AE4-3912-4EAB-B2ED-13EE91D36A77}" destId="{BF0391EA-8297-49FE-A2F0-6C4D779EF795}" srcOrd="0" destOrd="0" presId="urn:microsoft.com/office/officeart/2005/8/layout/bProcess3"/>
    <dgm:cxn modelId="{E1114065-4328-4EB8-B606-77E858132120}" srcId="{C8389060-AEE1-4E7B-A7AC-4FF948EE2BA3}" destId="{B2F434E0-5F18-494F-8B9A-A336522EFDBF}" srcOrd="6" destOrd="0" parTransId="{81C25502-5812-4177-A93F-367C9C58AEF2}" sibTransId="{5F145F1D-910A-456F-BE14-7FBD33A5EB88}"/>
    <dgm:cxn modelId="{1F2ADA09-C630-4F94-B244-9DA7A0D74E5F}" srcId="{07676BBC-B881-40EE-A5CE-BC2BD5DB2E3F}" destId="{B30CEFA8-2BB7-4BB2-8FF6-C3F7BADB51E0}" srcOrd="0" destOrd="0" parTransId="{E8C433E8-2A98-44C8-BED8-8345A7F598BA}" sibTransId="{926853A6-DDFF-47A8-9521-01AC1EDF2C13}"/>
    <dgm:cxn modelId="{7CAA637A-5762-4E3C-850F-447D2717AD3C}" srcId="{C8389060-AEE1-4E7B-A7AC-4FF948EE2BA3}" destId="{751DC1FB-835A-4C6A-8CB0-E8FCB8DD40F0}" srcOrd="5" destOrd="0" parTransId="{20F8E45D-1FF9-4540-A959-4560F530B2E5}" sibTransId="{66D7CAF4-7296-45A4-9214-BDB3FD10F551}"/>
    <dgm:cxn modelId="{2825C3F8-072C-4473-95EE-DC9C294EBF1C}" type="presOf" srcId="{39A13771-B448-4EDA-8013-03FAABF7E0C9}" destId="{0A10D3F2-BBDA-4CE7-BEF5-597E0A50A6E0}" srcOrd="0" destOrd="0" presId="urn:microsoft.com/office/officeart/2005/8/layout/bProcess3"/>
    <dgm:cxn modelId="{BE328E6E-0213-4B5B-BC45-2DC276D17DCB}" srcId="{751DC1FB-835A-4C6A-8CB0-E8FCB8DD40F0}" destId="{F5E0C847-AA4F-4092-836B-A22229D3278A}" srcOrd="0" destOrd="0" parTransId="{14D0878D-C988-4D89-9766-074D65E3C6F4}" sibTransId="{7A771B6C-3486-421A-9BFF-9861F78B893A}"/>
    <dgm:cxn modelId="{678CC5C3-25CA-458B-BF98-60DDC420471A}" type="presOf" srcId="{B2F434E0-5F18-494F-8B9A-A336522EFDBF}" destId="{D05BB285-3A5C-47F5-B354-3B6D42F24D65}" srcOrd="0" destOrd="0" presId="urn:microsoft.com/office/officeart/2005/8/layout/bProcess3"/>
    <dgm:cxn modelId="{52B16319-D23B-4F17-9664-9F9291EE8345}" type="presOf" srcId="{2E876497-E2DC-4B17-AC23-5D700DEBD937}" destId="{556A151B-E9C6-4E48-BC70-3D9E763C6C76}" srcOrd="0" destOrd="1" presId="urn:microsoft.com/office/officeart/2005/8/layout/bProcess3"/>
    <dgm:cxn modelId="{F0197E69-8B1F-4783-9B03-CBC64C6359C4}" srcId="{F3BAF7CC-0ED6-4530-B0D0-FBB49F642771}" destId="{A8834E69-6C3A-4151-A0CF-325A2CB98448}" srcOrd="0" destOrd="0" parTransId="{4EB87604-C3E1-4EEA-8B25-F84B2633FC34}" sibTransId="{C70E1733-7F25-49F4-945A-73F236B92899}"/>
    <dgm:cxn modelId="{5A2C10E9-B11A-4C2A-84E0-E59DCB9BA5F5}" type="presOf" srcId="{608BD510-BC26-45E7-9090-3DF97F0A2910}" destId="{6E2420A7-0A06-4792-BC91-F54B1E4A9515}" srcOrd="1" destOrd="0" presId="urn:microsoft.com/office/officeart/2005/8/layout/bProcess3"/>
    <dgm:cxn modelId="{9F1DC03C-6106-4A19-818F-E8A5BA8880E6}" srcId="{FD890C85-54CE-45E8-B909-473D0D59DDE3}" destId="{2E876497-E2DC-4B17-AC23-5D700DEBD937}" srcOrd="0" destOrd="0" parTransId="{C96F1ECD-F3A4-4334-B916-96ED0C88AEAA}" sibTransId="{F3B07DDA-3D39-4FF5-ADDF-ABDF67E71A32}"/>
    <dgm:cxn modelId="{16EDFF3C-7EFC-48B7-9AAE-7290D5305F64}" type="presOf" srcId="{A8834E69-6C3A-4151-A0CF-325A2CB98448}" destId="{53CDABA2-608D-4F26-BEBE-38471743CBAA}" srcOrd="0" destOrd="1" presId="urn:microsoft.com/office/officeart/2005/8/layout/bProcess3"/>
    <dgm:cxn modelId="{1ACE6BB2-EE9E-47D2-8A5B-58D277A01C9E}" type="presOf" srcId="{5F145F1D-910A-456F-BE14-7FBD33A5EB88}" destId="{80C8DD9C-C582-4659-ADA4-667DFEEF3290}" srcOrd="1" destOrd="0" presId="urn:microsoft.com/office/officeart/2005/8/layout/bProcess3"/>
    <dgm:cxn modelId="{356D94D6-BF4F-4FAD-B7C3-95558CA3376C}" srcId="{C8389060-AEE1-4E7B-A7AC-4FF948EE2BA3}" destId="{07676BBC-B881-40EE-A5CE-BC2BD5DB2E3F}" srcOrd="4" destOrd="0" parTransId="{66561953-EF08-4423-81F5-DD67129583F9}" sibTransId="{39A13771-B448-4EDA-8013-03FAABF7E0C9}"/>
    <dgm:cxn modelId="{72C28C06-82F8-4709-B6EE-324C980A56F0}" type="presOf" srcId="{66D7CAF4-7296-45A4-9214-BDB3FD10F551}" destId="{5E271053-0F0E-446C-AAD0-155E8FD5E89A}" srcOrd="0" destOrd="0" presId="urn:microsoft.com/office/officeart/2005/8/layout/bProcess3"/>
    <dgm:cxn modelId="{7B1D29EE-7F80-4F5D-B4A2-8A05C9B21906}" type="presOf" srcId="{F3BAF7CC-0ED6-4530-B0D0-FBB49F642771}" destId="{53CDABA2-608D-4F26-BEBE-38471743CBAA}" srcOrd="0" destOrd="0" presId="urn:microsoft.com/office/officeart/2005/8/layout/bProcess3"/>
    <dgm:cxn modelId="{2B7E0138-E883-45B9-8525-BBD7D70DB9F1}" srcId="{C8389060-AEE1-4E7B-A7AC-4FF948EE2BA3}" destId="{64E8E875-8BE4-4011-AC69-7E9EA47EA97C}" srcOrd="8" destOrd="0" parTransId="{C2DCB987-A396-41D2-A786-69BAEFA8EB41}" sibTransId="{51018AE4-3912-4EAB-B2ED-13EE91D36A77}"/>
    <dgm:cxn modelId="{558826A7-A5FA-42F7-B763-3A8EE7E99BEF}" type="presOf" srcId="{F529A501-942D-4380-A2EC-B90C51C698A5}" destId="{5F09B4BE-6CBD-4720-B866-A19C219A23A3}" srcOrd="0" destOrd="0" presId="urn:microsoft.com/office/officeart/2005/8/layout/bProcess3"/>
    <dgm:cxn modelId="{14D8D869-9F57-4013-A871-C1D4877C7D25}" srcId="{B2F434E0-5F18-494F-8B9A-A336522EFDBF}" destId="{908AB9A6-2535-45DA-86BC-14C726B8CBA4}" srcOrd="0" destOrd="0" parTransId="{B7575697-53DA-4CCA-ACAA-826BCD104F05}" sibTransId="{6FF5B10A-D825-41C2-922D-9E725736C062}"/>
    <dgm:cxn modelId="{97A4C79D-85D4-4A1F-9395-7D4A0471E396}" type="presOf" srcId="{E8C4C69A-DDCA-45DA-8866-44E8FDFABD5E}" destId="{456AF866-28F6-4EC7-9A2D-A0CA29D13B1D}" srcOrd="0" destOrd="1" presId="urn:microsoft.com/office/officeart/2005/8/layout/bProcess3"/>
    <dgm:cxn modelId="{3DDA1785-AD2F-457A-A33F-251F87D39764}" type="presOf" srcId="{94EB98B8-799D-4FF0-854A-E8B62AF5AA69}" destId="{8C1D4AB2-8D46-40AF-89D4-0D75C3E28C00}" srcOrd="0" destOrd="0" presId="urn:microsoft.com/office/officeart/2005/8/layout/bProcess3"/>
    <dgm:cxn modelId="{29CD2A6D-3163-4087-B13D-239B27A1DB43}" srcId="{C8389060-AEE1-4E7B-A7AC-4FF948EE2BA3}" destId="{E7BD5B40-7D38-4732-8768-F52A1997DC9A}" srcOrd="7" destOrd="0" parTransId="{708D8816-0AFE-4580-AA82-B19760EB39C1}" sibTransId="{F529A501-942D-4380-A2EC-B90C51C698A5}"/>
    <dgm:cxn modelId="{7488202D-0EF8-4635-BA78-5B4ECE1F4ED3}" srcId="{F573D10A-8521-47F7-AAB3-5C8CACA630EE}" destId="{5777CA6F-B744-4296-B9A2-4BC7D46AE5AC}" srcOrd="0" destOrd="0" parTransId="{87B34E44-49D5-4378-AD41-32429DBE35B7}" sibTransId="{2FE50A0D-BF7D-404C-B35F-CBDD2D71362B}"/>
    <dgm:cxn modelId="{2092F6B3-68CD-4825-8AFF-69CB6A796208}" type="presOf" srcId="{510B60F1-64E2-4D44-B427-CD8B4E3D1433}" destId="{A9C5B00F-2A6D-40DB-BE46-D5D4BAB892D7}" srcOrd="0" destOrd="1" presId="urn:microsoft.com/office/officeart/2005/8/layout/bProcess3"/>
    <dgm:cxn modelId="{57C167EF-7EF8-4BC6-9862-A8733B915339}" srcId="{C8389060-AEE1-4E7B-A7AC-4FF948EE2BA3}" destId="{F3BAF7CC-0ED6-4530-B0D0-FBB49F642771}" srcOrd="2" destOrd="0" parTransId="{9F4210AC-2C86-49DD-9226-A38B692456F6}" sibTransId="{DAAB3BCF-2C4E-4068-B138-9917305927C5}"/>
    <dgm:cxn modelId="{C10C7ACC-D339-4385-B695-DD0004A60CE7}" srcId="{64E8E875-8BE4-4011-AC69-7E9EA47EA97C}" destId="{510B60F1-64E2-4D44-B427-CD8B4E3D1433}" srcOrd="0" destOrd="0" parTransId="{AD43AA40-20CC-45B6-A17A-E44994F2C7CB}" sibTransId="{AF7855C5-4A7A-4B4E-8B40-108951B87846}"/>
    <dgm:cxn modelId="{9A58D5C9-E72B-4207-B5DA-62E21D4F91A0}" srcId="{94EB98B8-799D-4FF0-854A-E8B62AF5AA69}" destId="{1EF7FA0C-E8A2-4CF1-B950-6C153345DCF4}" srcOrd="0" destOrd="0" parTransId="{37619ED7-3DAA-42BC-8C17-A987D40879AE}" sibTransId="{509EA347-A6F6-4514-B8DE-327C41D24740}"/>
    <dgm:cxn modelId="{EBA24A36-50C7-4767-AD44-D2AB192D5A54}" type="presOf" srcId="{07676BBC-B881-40EE-A5CE-BC2BD5DB2E3F}" destId="{4DF38593-26F1-423E-A9BB-B660E5BE71E1}" srcOrd="0" destOrd="0" presId="urn:microsoft.com/office/officeart/2005/8/layout/bProcess3"/>
    <dgm:cxn modelId="{725C4CB3-54A7-4D25-9680-CE01C596E454}" srcId="{C8389060-AEE1-4E7B-A7AC-4FF948EE2BA3}" destId="{E7020487-AE84-4ED2-9F6D-78B3A15D68D5}" srcOrd="9" destOrd="0" parTransId="{7486C908-814E-4C4B-A4E5-AA2C0FC70731}" sibTransId="{D532F2D5-AB4A-45B0-8E9F-75446249E9FD}"/>
    <dgm:cxn modelId="{167BD9FE-0F60-4FD3-9BE6-35DF90498DAE}" type="presOf" srcId="{908AB9A6-2535-45DA-86BC-14C726B8CBA4}" destId="{D05BB285-3A5C-47F5-B354-3B6D42F24D65}" srcOrd="0" destOrd="1" presId="urn:microsoft.com/office/officeart/2005/8/layout/bProcess3"/>
    <dgm:cxn modelId="{8CCBF051-3C05-4104-915E-0C13586B71B9}" type="presOf" srcId="{E7BD5B40-7D38-4732-8768-F52A1997DC9A}" destId="{BB45CE49-5838-40F7-BDDC-D780898A87DC}" srcOrd="0" destOrd="0" presId="urn:microsoft.com/office/officeart/2005/8/layout/bProcess3"/>
    <dgm:cxn modelId="{E38000D7-7244-4551-9ADA-EB0C73E32BBA}" srcId="{C8389060-AEE1-4E7B-A7AC-4FF948EE2BA3}" destId="{F573D10A-8521-47F7-AAB3-5C8CACA630EE}" srcOrd="0" destOrd="0" parTransId="{B7094EFE-049D-44D6-9C77-B3CAEB73107A}" sibTransId="{F7C33570-F7AC-4DD0-B244-CC4809166EA3}"/>
    <dgm:cxn modelId="{8A18F77D-DAD3-46D2-AE66-05784BEDEE13}" type="presOf" srcId="{F7C33570-F7AC-4DD0-B244-CC4809166EA3}" destId="{87E29D8C-E561-4EC2-B206-62A0662107B6}" srcOrd="0" destOrd="0" presId="urn:microsoft.com/office/officeart/2005/8/layout/bProcess3"/>
    <dgm:cxn modelId="{B44C2EE3-536F-4150-A801-30AA7808E8E9}" type="presOf" srcId="{228A1DC4-787E-41D0-9EFF-3018E239F5E6}" destId="{BB70D7CF-24E6-47C0-9641-20D8A04428FE}" srcOrd="1" destOrd="0" presId="urn:microsoft.com/office/officeart/2005/8/layout/bProcess3"/>
    <dgm:cxn modelId="{2FD5E381-9108-4C0E-BB27-9CF45AF5969E}" type="presOf" srcId="{66D7CAF4-7296-45A4-9214-BDB3FD10F551}" destId="{109CC7C7-630D-4DE4-A9D0-3AC0897F3150}" srcOrd="1" destOrd="0" presId="urn:microsoft.com/office/officeart/2005/8/layout/bProcess3"/>
    <dgm:cxn modelId="{DBAC82F8-9F32-430F-AFAC-8EF71B45170D}" type="presOf" srcId="{608BD510-BC26-45E7-9090-3DF97F0A2910}" destId="{16AF451D-F434-4012-9A9C-574BADB26CA3}" srcOrd="0" destOrd="0" presId="urn:microsoft.com/office/officeart/2005/8/layout/bProcess3"/>
    <dgm:cxn modelId="{12E8ED97-B259-4B01-9215-3DAEF6562021}" type="presOf" srcId="{B30CEFA8-2BB7-4BB2-8FF6-C3F7BADB51E0}" destId="{4DF38593-26F1-423E-A9BB-B660E5BE71E1}" srcOrd="0" destOrd="1" presId="urn:microsoft.com/office/officeart/2005/8/layout/bProcess3"/>
    <dgm:cxn modelId="{B5F751F7-ED69-4A69-A827-A227D6CD1338}" type="presOf" srcId="{39A13771-B448-4EDA-8013-03FAABF7E0C9}" destId="{E4074B12-3574-4C82-80CE-2E52AACA7B6D}" srcOrd="1" destOrd="0" presId="urn:microsoft.com/office/officeart/2005/8/layout/bProcess3"/>
    <dgm:cxn modelId="{E98010AB-A106-425F-9BA4-3D6BF6E49DEB}" type="presOf" srcId="{F7C33570-F7AC-4DD0-B244-CC4809166EA3}" destId="{DADAE7D9-EDDF-47D8-8BD2-8CC2DE9DBEBC}" srcOrd="1" destOrd="0" presId="urn:microsoft.com/office/officeart/2005/8/layout/bProcess3"/>
    <dgm:cxn modelId="{05512055-7DB4-49EA-BA03-59DBE71EAED4}" type="presParOf" srcId="{1462BD94-37BA-4B0A-AEC5-EAF5C0A1C621}" destId="{007201CE-F06E-481D-BA90-C1071652868E}" srcOrd="0" destOrd="0" presId="urn:microsoft.com/office/officeart/2005/8/layout/bProcess3"/>
    <dgm:cxn modelId="{F11A29B9-C1DE-4453-AB28-D74A5E1757E1}" type="presParOf" srcId="{1462BD94-37BA-4B0A-AEC5-EAF5C0A1C621}" destId="{87E29D8C-E561-4EC2-B206-62A0662107B6}" srcOrd="1" destOrd="0" presId="urn:microsoft.com/office/officeart/2005/8/layout/bProcess3"/>
    <dgm:cxn modelId="{123F596F-539A-4969-8A75-A7E6EB2B98DC}" type="presParOf" srcId="{87E29D8C-E561-4EC2-B206-62A0662107B6}" destId="{DADAE7D9-EDDF-47D8-8BD2-8CC2DE9DBEBC}" srcOrd="0" destOrd="0" presId="urn:microsoft.com/office/officeart/2005/8/layout/bProcess3"/>
    <dgm:cxn modelId="{E9CF1A22-7CAB-4672-ABF1-7986BC320517}" type="presParOf" srcId="{1462BD94-37BA-4B0A-AEC5-EAF5C0A1C621}" destId="{8C1D4AB2-8D46-40AF-89D4-0D75C3E28C00}" srcOrd="2" destOrd="0" presId="urn:microsoft.com/office/officeart/2005/8/layout/bProcess3"/>
    <dgm:cxn modelId="{B842A2F1-8135-42A6-8581-88D2A01E9ADB}" type="presParOf" srcId="{1462BD94-37BA-4B0A-AEC5-EAF5C0A1C621}" destId="{E135D2FE-AF64-4954-B106-3574E71F45B7}" srcOrd="3" destOrd="0" presId="urn:microsoft.com/office/officeart/2005/8/layout/bProcess3"/>
    <dgm:cxn modelId="{B0F39884-3690-4C73-B1E3-89C79F16DB80}" type="presParOf" srcId="{E135D2FE-AF64-4954-B106-3574E71F45B7}" destId="{BB70D7CF-24E6-47C0-9641-20D8A04428FE}" srcOrd="0" destOrd="0" presId="urn:microsoft.com/office/officeart/2005/8/layout/bProcess3"/>
    <dgm:cxn modelId="{8BF479EF-98E7-41C8-B68A-9A4EAA0B6A82}" type="presParOf" srcId="{1462BD94-37BA-4B0A-AEC5-EAF5C0A1C621}" destId="{53CDABA2-608D-4F26-BEBE-38471743CBAA}" srcOrd="4" destOrd="0" presId="urn:microsoft.com/office/officeart/2005/8/layout/bProcess3"/>
    <dgm:cxn modelId="{C17D3A91-9DDB-4CA3-879D-19AD6491A2C9}" type="presParOf" srcId="{1462BD94-37BA-4B0A-AEC5-EAF5C0A1C621}" destId="{81E949DB-3C45-4F06-9BCE-82A2B6254A51}" srcOrd="5" destOrd="0" presId="urn:microsoft.com/office/officeart/2005/8/layout/bProcess3"/>
    <dgm:cxn modelId="{32D97969-F2D2-4204-BEB2-A2A980866B77}" type="presParOf" srcId="{81E949DB-3C45-4F06-9BCE-82A2B6254A51}" destId="{35AB809E-493C-45CD-B43D-887FD77910AF}" srcOrd="0" destOrd="0" presId="urn:microsoft.com/office/officeart/2005/8/layout/bProcess3"/>
    <dgm:cxn modelId="{FA99FD7F-B26E-4F4E-A720-1D77B33F4FB2}" type="presParOf" srcId="{1462BD94-37BA-4B0A-AEC5-EAF5C0A1C621}" destId="{556A151B-E9C6-4E48-BC70-3D9E763C6C76}" srcOrd="6" destOrd="0" presId="urn:microsoft.com/office/officeart/2005/8/layout/bProcess3"/>
    <dgm:cxn modelId="{A7045381-1DDC-4C9C-B72D-DF35D7A1D88E}" type="presParOf" srcId="{1462BD94-37BA-4B0A-AEC5-EAF5C0A1C621}" destId="{16AF451D-F434-4012-9A9C-574BADB26CA3}" srcOrd="7" destOrd="0" presId="urn:microsoft.com/office/officeart/2005/8/layout/bProcess3"/>
    <dgm:cxn modelId="{AA2F3A70-4EA9-44E0-BF9D-4495B92CD525}" type="presParOf" srcId="{16AF451D-F434-4012-9A9C-574BADB26CA3}" destId="{6E2420A7-0A06-4792-BC91-F54B1E4A9515}" srcOrd="0" destOrd="0" presId="urn:microsoft.com/office/officeart/2005/8/layout/bProcess3"/>
    <dgm:cxn modelId="{55B016E9-164B-4069-AEED-18D188B13827}" type="presParOf" srcId="{1462BD94-37BA-4B0A-AEC5-EAF5C0A1C621}" destId="{4DF38593-26F1-423E-A9BB-B660E5BE71E1}" srcOrd="8" destOrd="0" presId="urn:microsoft.com/office/officeart/2005/8/layout/bProcess3"/>
    <dgm:cxn modelId="{2CD788B4-9605-494F-A05A-EFA06CA0831D}" type="presParOf" srcId="{1462BD94-37BA-4B0A-AEC5-EAF5C0A1C621}" destId="{0A10D3F2-BBDA-4CE7-BEF5-597E0A50A6E0}" srcOrd="9" destOrd="0" presId="urn:microsoft.com/office/officeart/2005/8/layout/bProcess3"/>
    <dgm:cxn modelId="{C761BAA5-F8B9-4C1C-A109-F129185B39F0}" type="presParOf" srcId="{0A10D3F2-BBDA-4CE7-BEF5-597E0A50A6E0}" destId="{E4074B12-3574-4C82-80CE-2E52AACA7B6D}" srcOrd="0" destOrd="0" presId="urn:microsoft.com/office/officeart/2005/8/layout/bProcess3"/>
    <dgm:cxn modelId="{41B515F2-B1D3-4632-B0CC-264E888DF099}" type="presParOf" srcId="{1462BD94-37BA-4B0A-AEC5-EAF5C0A1C621}" destId="{FC1F93E1-0A8C-4B35-803C-AD490848661D}" srcOrd="10" destOrd="0" presId="urn:microsoft.com/office/officeart/2005/8/layout/bProcess3"/>
    <dgm:cxn modelId="{FF2D5693-3FC6-4D4E-8F59-5716DC9D2BA7}" type="presParOf" srcId="{1462BD94-37BA-4B0A-AEC5-EAF5C0A1C621}" destId="{5E271053-0F0E-446C-AAD0-155E8FD5E89A}" srcOrd="11" destOrd="0" presId="urn:microsoft.com/office/officeart/2005/8/layout/bProcess3"/>
    <dgm:cxn modelId="{3BB0F2DD-8E69-4AC3-90DA-7469DB7B9857}" type="presParOf" srcId="{5E271053-0F0E-446C-AAD0-155E8FD5E89A}" destId="{109CC7C7-630D-4DE4-A9D0-3AC0897F3150}" srcOrd="0" destOrd="0" presId="urn:microsoft.com/office/officeart/2005/8/layout/bProcess3"/>
    <dgm:cxn modelId="{71DCBA02-D16E-4590-9428-390B44940D54}" type="presParOf" srcId="{1462BD94-37BA-4B0A-AEC5-EAF5C0A1C621}" destId="{D05BB285-3A5C-47F5-B354-3B6D42F24D65}" srcOrd="12" destOrd="0" presId="urn:microsoft.com/office/officeart/2005/8/layout/bProcess3"/>
    <dgm:cxn modelId="{90CF0F31-0BFA-44F6-B26D-3F85A004C088}" type="presParOf" srcId="{1462BD94-37BA-4B0A-AEC5-EAF5C0A1C621}" destId="{430D038D-6690-43E0-85AF-B9C116F9F21C}" srcOrd="13" destOrd="0" presId="urn:microsoft.com/office/officeart/2005/8/layout/bProcess3"/>
    <dgm:cxn modelId="{8E67DEA9-CA78-42DD-8A6A-F7986DB9D6B2}" type="presParOf" srcId="{430D038D-6690-43E0-85AF-B9C116F9F21C}" destId="{80C8DD9C-C582-4659-ADA4-667DFEEF3290}" srcOrd="0" destOrd="0" presId="urn:microsoft.com/office/officeart/2005/8/layout/bProcess3"/>
    <dgm:cxn modelId="{D3112425-3C27-4A15-93E3-3B3B05898565}" type="presParOf" srcId="{1462BD94-37BA-4B0A-AEC5-EAF5C0A1C621}" destId="{BB45CE49-5838-40F7-BDDC-D780898A87DC}" srcOrd="14" destOrd="0" presId="urn:microsoft.com/office/officeart/2005/8/layout/bProcess3"/>
    <dgm:cxn modelId="{68D1728A-4920-43E4-A877-A69585B64B39}" type="presParOf" srcId="{1462BD94-37BA-4B0A-AEC5-EAF5C0A1C621}" destId="{5F09B4BE-6CBD-4720-B866-A19C219A23A3}" srcOrd="15" destOrd="0" presId="urn:microsoft.com/office/officeart/2005/8/layout/bProcess3"/>
    <dgm:cxn modelId="{644C3A6E-EFDF-4AD0-9B91-53988964AE40}" type="presParOf" srcId="{5F09B4BE-6CBD-4720-B866-A19C219A23A3}" destId="{90EC316F-7518-4F1F-A036-0BBCEE29D33F}" srcOrd="0" destOrd="0" presId="urn:microsoft.com/office/officeart/2005/8/layout/bProcess3"/>
    <dgm:cxn modelId="{D817EFB6-BB3B-4ACE-BB24-FD6DF914CDF7}" type="presParOf" srcId="{1462BD94-37BA-4B0A-AEC5-EAF5C0A1C621}" destId="{A9C5B00F-2A6D-40DB-BE46-D5D4BAB892D7}" srcOrd="16" destOrd="0" presId="urn:microsoft.com/office/officeart/2005/8/layout/bProcess3"/>
    <dgm:cxn modelId="{DC296C4E-7012-48B9-AF32-C8A9BFA74ABF}" type="presParOf" srcId="{1462BD94-37BA-4B0A-AEC5-EAF5C0A1C621}" destId="{BF0391EA-8297-49FE-A2F0-6C4D779EF795}" srcOrd="17" destOrd="0" presId="urn:microsoft.com/office/officeart/2005/8/layout/bProcess3"/>
    <dgm:cxn modelId="{EB3AC912-6F39-4575-A0B2-13B4579C7709}" type="presParOf" srcId="{BF0391EA-8297-49FE-A2F0-6C4D779EF795}" destId="{6A788835-78E8-4D75-AF7B-98E84730B845}" srcOrd="0" destOrd="0" presId="urn:microsoft.com/office/officeart/2005/8/layout/bProcess3"/>
    <dgm:cxn modelId="{3A887B45-8925-4B2A-A7A2-5BB067881B32}" type="presParOf" srcId="{1462BD94-37BA-4B0A-AEC5-EAF5C0A1C621}" destId="{456AF866-28F6-4EC7-9A2D-A0CA29D13B1D}" srcOrd="1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91E32B-4898-451C-B372-9D3A4F27F995}" type="datetimeFigureOut">
              <a:rPr lang="lv-LV" smtClean="0"/>
              <a:pPr/>
              <a:t>31.10.2018.</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B80F71-D68D-4BA9-8675-1FC7FA6E0FC7}" type="slidenum">
              <a:rPr lang="lv-LV" smtClean="0"/>
              <a:pPr/>
              <a:t>‹#›</a:t>
            </a:fld>
            <a:endParaRPr lang="lv-LV"/>
          </a:p>
        </p:txBody>
      </p:sp>
    </p:spTree>
    <p:extLst>
      <p:ext uri="{BB962C8B-B14F-4D97-AF65-F5344CB8AC3E}">
        <p14:creationId xmlns:p14="http://schemas.microsoft.com/office/powerpoint/2010/main" val="1614498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FB80F71-D68D-4BA9-8675-1FC7FA6E0FC7}" type="slidenum">
              <a:rPr lang="lv-LV" smtClean="0"/>
              <a:pPr/>
              <a:t>2</a:t>
            </a:fld>
            <a:endParaRPr lang="lv-LV"/>
          </a:p>
        </p:txBody>
      </p:sp>
    </p:spTree>
    <p:extLst>
      <p:ext uri="{BB962C8B-B14F-4D97-AF65-F5344CB8AC3E}">
        <p14:creationId xmlns:p14="http://schemas.microsoft.com/office/powerpoint/2010/main" val="4074972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FB80F71-D68D-4BA9-8675-1FC7FA6E0FC7}" type="slidenum">
              <a:rPr lang="lv-LV" smtClean="0"/>
              <a:pPr/>
              <a:t>3</a:t>
            </a:fld>
            <a:endParaRPr lang="lv-LV"/>
          </a:p>
        </p:txBody>
      </p:sp>
    </p:spTree>
    <p:extLst>
      <p:ext uri="{BB962C8B-B14F-4D97-AF65-F5344CB8AC3E}">
        <p14:creationId xmlns:p14="http://schemas.microsoft.com/office/powerpoint/2010/main" val="3001231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FB80F71-D68D-4BA9-8675-1FC7FA6E0FC7}" type="slidenum">
              <a:rPr lang="lv-LV" smtClean="0"/>
              <a:pPr/>
              <a:t>4</a:t>
            </a:fld>
            <a:endParaRPr lang="lv-LV"/>
          </a:p>
        </p:txBody>
      </p:sp>
    </p:spTree>
    <p:extLst>
      <p:ext uri="{BB962C8B-B14F-4D97-AF65-F5344CB8AC3E}">
        <p14:creationId xmlns:p14="http://schemas.microsoft.com/office/powerpoint/2010/main" val="3049051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FB80F71-D68D-4BA9-8675-1FC7FA6E0FC7}" type="slidenum">
              <a:rPr lang="lv-LV" smtClean="0"/>
              <a:pPr/>
              <a:t>5</a:t>
            </a:fld>
            <a:endParaRPr lang="lv-LV"/>
          </a:p>
        </p:txBody>
      </p:sp>
    </p:spTree>
    <p:extLst>
      <p:ext uri="{BB962C8B-B14F-4D97-AF65-F5344CB8AC3E}">
        <p14:creationId xmlns:p14="http://schemas.microsoft.com/office/powerpoint/2010/main" val="2166751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FB80F71-D68D-4BA9-8675-1FC7FA6E0FC7}" type="slidenum">
              <a:rPr lang="lv-LV" smtClean="0"/>
              <a:pPr/>
              <a:t>6</a:t>
            </a:fld>
            <a:endParaRPr lang="lv-LV"/>
          </a:p>
        </p:txBody>
      </p:sp>
    </p:spTree>
    <p:extLst>
      <p:ext uri="{BB962C8B-B14F-4D97-AF65-F5344CB8AC3E}">
        <p14:creationId xmlns:p14="http://schemas.microsoft.com/office/powerpoint/2010/main" val="2470545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FB80F71-D68D-4BA9-8675-1FC7FA6E0FC7}" type="slidenum">
              <a:rPr lang="lv-LV" smtClean="0"/>
              <a:pPr/>
              <a:t>7</a:t>
            </a:fld>
            <a:endParaRPr lang="lv-LV"/>
          </a:p>
        </p:txBody>
      </p:sp>
    </p:spTree>
    <p:extLst>
      <p:ext uri="{BB962C8B-B14F-4D97-AF65-F5344CB8AC3E}">
        <p14:creationId xmlns:p14="http://schemas.microsoft.com/office/powerpoint/2010/main" val="2034146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sz="quarter" idx="10"/>
          </p:nvPr>
        </p:nvSpPr>
        <p:spPr/>
        <p:txBody>
          <a:bodyPr/>
          <a:lstStyle/>
          <a:p>
            <a:fld id="{8FB80F71-D68D-4BA9-8675-1FC7FA6E0FC7}" type="slidenum">
              <a:rPr lang="lv-LV" smtClean="0"/>
              <a:pPr/>
              <a:t>8</a:t>
            </a:fld>
            <a:endParaRPr lang="lv-LV"/>
          </a:p>
        </p:txBody>
      </p:sp>
    </p:spTree>
    <p:extLst>
      <p:ext uri="{BB962C8B-B14F-4D97-AF65-F5344CB8AC3E}">
        <p14:creationId xmlns:p14="http://schemas.microsoft.com/office/powerpoint/2010/main" val="307285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FB80F71-D68D-4BA9-8675-1FC7FA6E0FC7}" type="slidenum">
              <a:rPr lang="lv-LV" smtClean="0"/>
              <a:pPr/>
              <a:t>9</a:t>
            </a:fld>
            <a:endParaRPr lang="lv-LV"/>
          </a:p>
        </p:txBody>
      </p:sp>
    </p:spTree>
    <p:extLst>
      <p:ext uri="{BB962C8B-B14F-4D97-AF65-F5344CB8AC3E}">
        <p14:creationId xmlns:p14="http://schemas.microsoft.com/office/powerpoint/2010/main" val="64925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E67EA4D3-7CD9-4EAB-801A-CD7EBFB2BDFE}" type="datetime1">
              <a:rPr lang="lv-LV" smtClean="0"/>
              <a:pPr/>
              <a:t>31.10.2018.</a:t>
            </a:fld>
            <a:endParaRPr lang="lv-LV"/>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lv-LV"/>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336299E8-6592-45EB-A146-6555D363024B}" type="slidenum">
              <a:rPr lang="lv-LV" smtClean="0"/>
              <a:pPr/>
              <a:t>‹#›</a:t>
            </a:fld>
            <a:endParaRPr lang="lv-LV"/>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3A6AB9-C7A6-4240-94B1-AD0963DD771F}" type="datetime1">
              <a:rPr lang="lv-LV" smtClean="0"/>
              <a:pPr/>
              <a:t>31.10.2018.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36299E8-6592-45EB-A146-6555D363024B}" type="slidenum">
              <a:rPr lang="lv-LV" smtClean="0"/>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A1BB25-F0CE-4FCA-B5D9-54B10DDFB862}" type="datetime1">
              <a:rPr lang="lv-LV" smtClean="0"/>
              <a:pPr/>
              <a:t>31.10.2018.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36299E8-6592-45EB-A146-6555D363024B}" type="slidenum">
              <a:rPr lang="lv-LV" smtClean="0"/>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E1E064DD-AE79-4F29-BCC4-9A148CDD8060}" type="datetime1">
              <a:rPr lang="lv-LV" smtClean="0"/>
              <a:pPr/>
              <a:t>31.10.2018.</a:t>
            </a:fld>
            <a:endParaRPr lang="lv-LV"/>
          </a:p>
        </p:txBody>
      </p:sp>
      <p:sp>
        <p:nvSpPr>
          <p:cNvPr id="9" name="Slide Number Placeholder 8"/>
          <p:cNvSpPr>
            <a:spLocks noGrp="1"/>
          </p:cNvSpPr>
          <p:nvPr>
            <p:ph type="sldNum" sz="quarter" idx="15"/>
          </p:nvPr>
        </p:nvSpPr>
        <p:spPr/>
        <p:txBody>
          <a:bodyPr rtlCol="0"/>
          <a:lstStyle/>
          <a:p>
            <a:fld id="{336299E8-6592-45EB-A146-6555D363024B}" type="slidenum">
              <a:rPr lang="lv-LV" smtClean="0"/>
              <a:pPr/>
              <a:t>‹#›</a:t>
            </a:fld>
            <a:endParaRPr lang="lv-LV"/>
          </a:p>
        </p:txBody>
      </p:sp>
      <p:sp>
        <p:nvSpPr>
          <p:cNvPr id="10" name="Footer Placeholder 9"/>
          <p:cNvSpPr>
            <a:spLocks noGrp="1"/>
          </p:cNvSpPr>
          <p:nvPr>
            <p:ph type="ftr" sz="quarter" idx="16"/>
          </p:nvPr>
        </p:nvSpPr>
        <p:spPr/>
        <p:txBody>
          <a:bodyPr rtlCol="0"/>
          <a:lstStyle/>
          <a:p>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2C8EA67-DBED-4A58-8C62-A01EF3290D69}" type="datetime1">
              <a:rPr lang="lv-LV" smtClean="0"/>
              <a:pPr/>
              <a:t>31.10.2018.</a:t>
            </a:fld>
            <a:endParaRPr lang="lv-LV"/>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lv-LV"/>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336299E8-6592-45EB-A146-6555D363024B}" type="slidenum">
              <a:rPr lang="lv-LV" smtClean="0"/>
              <a:pPr/>
              <a:t>‹#›</a:t>
            </a:fld>
            <a:endParaRPr lang="lv-LV"/>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A61CDCC-8253-49C2-82E0-7AE4D5C19405}" type="datetime1">
              <a:rPr lang="lv-LV" smtClean="0"/>
              <a:pPr/>
              <a:t>31.10.2018.</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36299E8-6592-45EB-A146-6555D363024B}" type="slidenum">
              <a:rPr lang="lv-LV" smtClean="0"/>
              <a:pPr/>
              <a:t>‹#›</a:t>
            </a:fld>
            <a:endParaRPr lang="lv-LV"/>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D09D5C2-922F-47DA-A84B-810A311D79DC}" type="datetime1">
              <a:rPr lang="lv-LV" smtClean="0"/>
              <a:pPr/>
              <a:t>31.10.2018.</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336299E8-6592-45EB-A146-6555D363024B}" type="slidenum">
              <a:rPr lang="lv-LV" smtClean="0"/>
              <a:pPr/>
              <a:t>‹#›</a:t>
            </a:fld>
            <a:endParaRPr lang="lv-LV"/>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A96E7DC-99EE-422F-AE0E-0C7B06A9E000}" type="datetime1">
              <a:rPr lang="lv-LV" smtClean="0"/>
              <a:pPr/>
              <a:t>31.10.2018.</a:t>
            </a:fld>
            <a:endParaRPr lang="lv-LV"/>
          </a:p>
        </p:txBody>
      </p:sp>
      <p:sp>
        <p:nvSpPr>
          <p:cNvPr id="7" name="Slide Number Placeholder 6"/>
          <p:cNvSpPr>
            <a:spLocks noGrp="1"/>
          </p:cNvSpPr>
          <p:nvPr>
            <p:ph type="sldNum" sz="quarter" idx="11"/>
          </p:nvPr>
        </p:nvSpPr>
        <p:spPr/>
        <p:txBody>
          <a:bodyPr rtlCol="0"/>
          <a:lstStyle/>
          <a:p>
            <a:fld id="{336299E8-6592-45EB-A146-6555D363024B}" type="slidenum">
              <a:rPr lang="lv-LV" smtClean="0"/>
              <a:pPr/>
              <a:t>‹#›</a:t>
            </a:fld>
            <a:endParaRPr lang="lv-LV"/>
          </a:p>
        </p:txBody>
      </p:sp>
      <p:sp>
        <p:nvSpPr>
          <p:cNvPr id="8" name="Footer Placeholder 7"/>
          <p:cNvSpPr>
            <a:spLocks noGrp="1"/>
          </p:cNvSpPr>
          <p:nvPr>
            <p:ph type="ftr" sz="quarter" idx="12"/>
          </p:nvPr>
        </p:nvSpPr>
        <p:spPr/>
        <p:txBody>
          <a:bodyPr rtlCol="0"/>
          <a:lstStyle/>
          <a:p>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028EC-62B6-4EE5-ACDE-47CEC79C5D59}" type="datetime1">
              <a:rPr lang="lv-LV" smtClean="0"/>
              <a:pPr/>
              <a:t>31.10.2018.</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336299E8-6592-45EB-A146-6555D363024B}" type="slidenum">
              <a:rPr lang="lv-LV" smtClean="0"/>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D593D13-64ED-4CA9-90BC-A1D20A2D1926}" type="datetime1">
              <a:rPr lang="lv-LV" smtClean="0"/>
              <a:pPr/>
              <a:t>31.10.2018.</a:t>
            </a:fld>
            <a:endParaRPr lang="lv-LV"/>
          </a:p>
        </p:txBody>
      </p:sp>
      <p:sp>
        <p:nvSpPr>
          <p:cNvPr id="22" name="Slide Number Placeholder 21"/>
          <p:cNvSpPr>
            <a:spLocks noGrp="1"/>
          </p:cNvSpPr>
          <p:nvPr>
            <p:ph type="sldNum" sz="quarter" idx="15"/>
          </p:nvPr>
        </p:nvSpPr>
        <p:spPr/>
        <p:txBody>
          <a:bodyPr rtlCol="0"/>
          <a:lstStyle/>
          <a:p>
            <a:fld id="{336299E8-6592-45EB-A146-6555D363024B}" type="slidenum">
              <a:rPr lang="lv-LV" smtClean="0"/>
              <a:pPr/>
              <a:t>‹#›</a:t>
            </a:fld>
            <a:endParaRPr lang="lv-LV"/>
          </a:p>
        </p:txBody>
      </p:sp>
      <p:sp>
        <p:nvSpPr>
          <p:cNvPr id="23" name="Footer Placeholder 22"/>
          <p:cNvSpPr>
            <a:spLocks noGrp="1"/>
          </p:cNvSpPr>
          <p:nvPr>
            <p:ph type="ftr" sz="quarter" idx="16"/>
          </p:nvPr>
        </p:nvSpPr>
        <p:spPr/>
        <p:txBody>
          <a:bodyPr rtlCol="0"/>
          <a:lstStyle/>
          <a:p>
            <a:endParaRPr lang="lv-LV"/>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E458F31-9474-4D37-8B7C-78CC5FFF84F8}" type="datetime1">
              <a:rPr lang="lv-LV" smtClean="0"/>
              <a:pPr/>
              <a:t>31.10.2018.</a:t>
            </a:fld>
            <a:endParaRPr lang="lv-LV"/>
          </a:p>
        </p:txBody>
      </p:sp>
      <p:sp>
        <p:nvSpPr>
          <p:cNvPr id="18" name="Slide Number Placeholder 17"/>
          <p:cNvSpPr>
            <a:spLocks noGrp="1"/>
          </p:cNvSpPr>
          <p:nvPr>
            <p:ph type="sldNum" sz="quarter" idx="11"/>
          </p:nvPr>
        </p:nvSpPr>
        <p:spPr/>
        <p:txBody>
          <a:bodyPr rtlCol="0"/>
          <a:lstStyle/>
          <a:p>
            <a:fld id="{336299E8-6592-45EB-A146-6555D363024B}" type="slidenum">
              <a:rPr lang="lv-LV" smtClean="0"/>
              <a:pPr/>
              <a:t>‹#›</a:t>
            </a:fld>
            <a:endParaRPr lang="lv-LV"/>
          </a:p>
        </p:txBody>
      </p:sp>
      <p:sp>
        <p:nvSpPr>
          <p:cNvPr id="21" name="Footer Placeholder 20"/>
          <p:cNvSpPr>
            <a:spLocks noGrp="1"/>
          </p:cNvSpPr>
          <p:nvPr>
            <p:ph type="ftr" sz="quarter" idx="12"/>
          </p:nvPr>
        </p:nvSpPr>
        <p:spPr/>
        <p:txBody>
          <a:bodyPr rtlCol="0"/>
          <a:lstStyle/>
          <a:p>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A42D672-E093-484C-84D1-F5A81098EC0F}" type="datetime1">
              <a:rPr lang="lv-LV" smtClean="0"/>
              <a:pPr/>
              <a:t>31.10.2018.</a:t>
            </a:fld>
            <a:endParaRPr lang="lv-LV"/>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lv-LV"/>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36299E8-6592-45EB-A146-6555D363024B}" type="slidenum">
              <a:rPr lang="lv-LV" smtClean="0"/>
              <a:pPr/>
              <a:t>‹#›</a:t>
            </a:fld>
            <a:endParaRPr lang="lv-LV"/>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hyperlink" Target="https://www.bior.lv/lv" TargetMode="External"/><Relationship Id="rId4" Type="http://schemas.openxmlformats.org/officeDocument/2006/relationships/image" Target="../media/image3.jpe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hyperlink" Target="https://www.rsu.lv/notikumi/konference-rehabilitacija-un-uzturs" TargetMode="External"/><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1340768"/>
            <a:ext cx="7200800" cy="2664296"/>
          </a:xfrm>
        </p:spPr>
        <p:txBody>
          <a:bodyPr>
            <a:noAutofit/>
          </a:bodyPr>
          <a:lstStyle/>
          <a:p>
            <a:pPr algn="ctr"/>
            <a:r>
              <a:rPr lang="lv-LV" dirty="0" smtClean="0">
                <a:solidFill>
                  <a:schemeClr val="tx1"/>
                </a:solidFill>
              </a:rPr>
              <a:t>Inovatīvas ārstnieciskas pārtikas izstrāde malnutrīcijas/disfāgijas slimniekiem, radot jaunu, nacionāli nozīmīgu produktu ar augstu pievienoto vērtību</a:t>
            </a:r>
            <a:endParaRPr lang="lv-LV" dirty="0">
              <a:solidFill>
                <a:schemeClr val="tx1"/>
              </a:solidFill>
            </a:endParaRPr>
          </a:p>
        </p:txBody>
      </p:sp>
      <p:sp>
        <p:nvSpPr>
          <p:cNvPr id="3" name="Subtitle 2"/>
          <p:cNvSpPr>
            <a:spLocks noGrp="1"/>
          </p:cNvSpPr>
          <p:nvPr>
            <p:ph type="subTitle" idx="1"/>
          </p:nvPr>
        </p:nvSpPr>
        <p:spPr>
          <a:xfrm>
            <a:off x="4572000" y="4365104"/>
            <a:ext cx="4032448" cy="1224136"/>
          </a:xfrm>
        </p:spPr>
        <p:txBody>
          <a:bodyPr>
            <a:noAutofit/>
          </a:bodyPr>
          <a:lstStyle/>
          <a:p>
            <a:pPr algn="r">
              <a:spcBef>
                <a:spcPts val="0"/>
              </a:spcBef>
            </a:pPr>
            <a:r>
              <a:rPr lang="lv-LV" sz="2000" b="0" dirty="0" smtClean="0">
                <a:solidFill>
                  <a:schemeClr val="tx1"/>
                </a:solidFill>
                <a:latin typeface="Times New Roman" pitchFamily="18" charset="0"/>
                <a:cs typeface="Times New Roman" pitchFamily="18" charset="0"/>
              </a:rPr>
              <a:t>SIA “KEEFA” </a:t>
            </a:r>
          </a:p>
          <a:p>
            <a:pPr algn="r">
              <a:spcBef>
                <a:spcPts val="0"/>
              </a:spcBef>
            </a:pPr>
            <a:r>
              <a:rPr lang="lv-LV" sz="2000" b="0" dirty="0" smtClean="0">
                <a:solidFill>
                  <a:schemeClr val="tx1"/>
                </a:solidFill>
                <a:latin typeface="Times New Roman" pitchFamily="18" charset="0"/>
                <a:cs typeface="Times New Roman" pitchFamily="18" charset="0"/>
              </a:rPr>
              <a:t>Pārtikas un dzērienu tehnologs</a:t>
            </a:r>
          </a:p>
          <a:p>
            <a:pPr algn="r">
              <a:spcBef>
                <a:spcPts val="0"/>
              </a:spcBef>
            </a:pPr>
            <a:r>
              <a:rPr lang="lv-LV" sz="2000" b="0" dirty="0" smtClean="0">
                <a:solidFill>
                  <a:schemeClr val="tx1"/>
                </a:solidFill>
                <a:latin typeface="Times New Roman" pitchFamily="18" charset="0"/>
                <a:cs typeface="Times New Roman" pitchFamily="18" charset="0"/>
              </a:rPr>
              <a:t>Mg.sc.ing. Liene Ozola</a:t>
            </a:r>
          </a:p>
        </p:txBody>
      </p:sp>
      <p:sp>
        <p:nvSpPr>
          <p:cNvPr id="4" name="Subtitle 2"/>
          <p:cNvSpPr txBox="1">
            <a:spLocks/>
          </p:cNvSpPr>
          <p:nvPr/>
        </p:nvSpPr>
        <p:spPr>
          <a:xfrm>
            <a:off x="1907704" y="5805264"/>
            <a:ext cx="6400800" cy="648072"/>
          </a:xfrm>
          <a:prstGeom prst="rect">
            <a:avLst/>
          </a:prstGeom>
        </p:spPr>
        <p:txBody>
          <a:bodyPr vert="horz" lIns="91440" tIns="45720" rIns="91440" bIns="45720" rtlCol="0">
            <a:noAutofit/>
          </a:bodyPr>
          <a:lstStyle/>
          <a:p>
            <a:pPr marL="0" marR="0" lvl="0" indent="0" algn="ctr" defTabSz="914400" rtl="0" eaLnBrk="1" fontAlgn="auto" latinLnBrk="0" hangingPunct="1">
              <a:spcAft>
                <a:spcPts val="0"/>
              </a:spcAft>
              <a:buClrTx/>
              <a:buSzTx/>
              <a:buFont typeface="Arial" pitchFamily="34" charset="0"/>
              <a:buNone/>
              <a:tabLst/>
              <a:defRPr/>
            </a:pPr>
            <a:r>
              <a:rPr kumimoji="0" lang="lv-LV" b="1" i="0" u="none" strike="noStrike" kern="1200" cap="none" spc="0" normalizeH="0" baseline="0" noProof="0" dirty="0" smtClean="0">
                <a:ln>
                  <a:noFill/>
                </a:ln>
                <a:effectLst/>
                <a:uLnTx/>
                <a:uFillTx/>
                <a:latin typeface="Times New Roman" pitchFamily="18" charset="0"/>
                <a:cs typeface="Times New Roman" pitchFamily="18" charset="0"/>
              </a:rPr>
              <a:t>Eiropas inovāciju</a:t>
            </a:r>
            <a:r>
              <a:rPr kumimoji="0" lang="lv-LV" b="1" i="0" u="none" strike="noStrike" kern="1200" cap="none" spc="0" normalizeH="0" noProof="0" dirty="0" smtClean="0">
                <a:ln>
                  <a:noFill/>
                </a:ln>
                <a:effectLst/>
                <a:uLnTx/>
                <a:uFillTx/>
                <a:latin typeface="Times New Roman" pitchFamily="18" charset="0"/>
                <a:cs typeface="Times New Roman" pitchFamily="18" charset="0"/>
              </a:rPr>
              <a:t> partnerības darba grupu projekti Latvijā</a:t>
            </a:r>
            <a:endParaRPr kumimoji="0" lang="lv-LV" b="1" i="0" u="none" strike="noStrike" kern="1200" cap="none" spc="0" normalizeH="0" baseline="0" noProof="0" dirty="0" smtClean="0">
              <a:ln>
                <a:noFill/>
              </a:ln>
              <a:effectLst/>
              <a:uLnTx/>
              <a:uFillTx/>
              <a:latin typeface="Times New Roman" pitchFamily="18" charset="0"/>
              <a:cs typeface="Times New Roman" pitchFamily="18" charset="0"/>
            </a:endParaRPr>
          </a:p>
          <a:p>
            <a:pPr marL="0" marR="0" lvl="0" indent="0" algn="ctr" defTabSz="914400" rtl="0" eaLnBrk="1" fontAlgn="auto" latinLnBrk="0" hangingPunct="1">
              <a:spcAft>
                <a:spcPts val="0"/>
              </a:spcAft>
              <a:buClrTx/>
              <a:buSzTx/>
              <a:buFont typeface="Arial" pitchFamily="34" charset="0"/>
              <a:buNone/>
              <a:tabLst/>
              <a:defRPr/>
            </a:pPr>
            <a:r>
              <a:rPr lang="lv-LV" b="1" dirty="0" smtClean="0">
                <a:latin typeface="Times New Roman" pitchFamily="18" charset="0"/>
                <a:cs typeface="Times New Roman" pitchFamily="18" charset="0"/>
              </a:rPr>
              <a:t>31.10.2018, Ozolnieki</a:t>
            </a:r>
            <a:endParaRPr kumimoji="0" lang="lv-LV" b="1" i="0" u="none" strike="noStrike" kern="1200" cap="none" spc="0" normalizeH="0" baseline="0" noProof="0" dirty="0" smtClean="0">
              <a:ln>
                <a:noFill/>
              </a:ln>
              <a:effectLst/>
              <a:uLnTx/>
              <a:uFillTx/>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fld id="{336299E8-6592-45EB-A146-6555D363024B}" type="slidenum">
              <a:rPr lang="lv-LV" smtClean="0"/>
              <a:pPr/>
              <a:t>1</a:t>
            </a:fld>
            <a:endParaRPr lang="lv-LV"/>
          </a:p>
        </p:txBody>
      </p:sp>
      <p:pic>
        <p:nvPicPr>
          <p:cNvPr id="9" name="Picture 8" descr="C:\Users\AivaSaulite\Documents\rindiņas semināru veidlapām_2017\dokumentu-galvina-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476672"/>
            <a:ext cx="6984776" cy="576064"/>
          </a:xfrm>
          <a:prstGeom prst="rect">
            <a:avLst/>
          </a:prstGeom>
          <a:noFill/>
          <a:ln>
            <a:noFill/>
          </a:ln>
        </p:spPr>
      </p:pic>
      <p:sp>
        <p:nvSpPr>
          <p:cNvPr id="10" name="Subtitle 2"/>
          <p:cNvSpPr txBox="1">
            <a:spLocks/>
          </p:cNvSpPr>
          <p:nvPr/>
        </p:nvSpPr>
        <p:spPr>
          <a:xfrm>
            <a:off x="1835696" y="6497960"/>
            <a:ext cx="6400800" cy="360040"/>
          </a:xfrm>
          <a:prstGeom prst="rect">
            <a:avLst/>
          </a:prstGeom>
        </p:spPr>
        <p:txBody>
          <a:bodyPr vert="horz" lIns="91440" tIns="45720" rIns="91440" bIns="45720" rtlCol="0">
            <a:noAutofit/>
          </a:bodyPr>
          <a:lstStyle/>
          <a:p>
            <a:pPr marL="0" marR="0" lvl="0" indent="0" algn="ctr" defTabSz="914400" rtl="0" eaLnBrk="1" fontAlgn="auto" latinLnBrk="0" hangingPunct="1">
              <a:spcAft>
                <a:spcPts val="0"/>
              </a:spcAft>
              <a:buClrTx/>
              <a:buSzTx/>
              <a:buFont typeface="Arial" pitchFamily="34" charset="0"/>
              <a:buNone/>
              <a:tabLst/>
              <a:defRPr/>
            </a:pPr>
            <a:r>
              <a:rPr kumimoji="0" lang="lv-LV" sz="1600" b="0" i="0" u="none" strike="noStrike" kern="1200" cap="none" spc="0" normalizeH="0" baseline="0" noProof="0" dirty="0" smtClean="0">
                <a:ln>
                  <a:noFill/>
                </a:ln>
                <a:effectLst/>
                <a:uLnTx/>
                <a:uFillTx/>
                <a:latin typeface="Times New Roman" pitchFamily="18" charset="0"/>
                <a:cs typeface="Times New Roman" pitchFamily="18" charset="0"/>
              </a:rPr>
              <a:t>Projekts nr.: 18-00-A01612-000006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4744"/>
            <a:ext cx="8533456" cy="854968"/>
          </a:xfrm>
        </p:spPr>
        <p:txBody>
          <a:bodyPr>
            <a:noAutofit/>
          </a:bodyPr>
          <a:lstStyle/>
          <a:p>
            <a:r>
              <a:rPr lang="lv-LV" sz="5000" b="1" dirty="0" smtClean="0">
                <a:solidFill>
                  <a:schemeClr val="accent2">
                    <a:lumMod val="75000"/>
                  </a:schemeClr>
                </a:solidFill>
              </a:rPr>
              <a:t>Paldies par uzmanību! </a:t>
            </a:r>
            <a:r>
              <a:rPr lang="lv-LV" sz="5000" b="1" dirty="0" smtClean="0">
                <a:solidFill>
                  <a:schemeClr val="accent2">
                    <a:lumMod val="75000"/>
                  </a:schemeClr>
                </a:solidFill>
                <a:sym typeface="Wingdings" pitchFamily="2" charset="2"/>
              </a:rPr>
              <a:t> </a:t>
            </a:r>
            <a:endParaRPr lang="lv-LV" sz="5000" b="1" dirty="0">
              <a:solidFill>
                <a:schemeClr val="accent2">
                  <a:lumMod val="75000"/>
                </a:schemeClr>
              </a:solidFill>
            </a:endParaRPr>
          </a:p>
        </p:txBody>
      </p:sp>
      <p:sp>
        <p:nvSpPr>
          <p:cNvPr id="4" name="Slide Number Placeholder 3"/>
          <p:cNvSpPr>
            <a:spLocks noGrp="1"/>
          </p:cNvSpPr>
          <p:nvPr>
            <p:ph type="sldNum" sz="quarter" idx="15"/>
          </p:nvPr>
        </p:nvSpPr>
        <p:spPr/>
        <p:txBody>
          <a:bodyPr/>
          <a:lstStyle/>
          <a:p>
            <a:fld id="{336299E8-6592-45EB-A146-6555D363024B}" type="slidenum">
              <a:rPr lang="lv-LV" smtClean="0"/>
              <a:pPr/>
              <a:t>10</a:t>
            </a:fld>
            <a:endParaRPr lang="lv-LV"/>
          </a:p>
        </p:txBody>
      </p:sp>
      <p:pic>
        <p:nvPicPr>
          <p:cNvPr id="21508" name="Picture 4" descr="LietotÄja Keefa Simply Food attÄls."/>
          <p:cNvPicPr>
            <a:picLocks noChangeAspect="1" noChangeArrowheads="1"/>
          </p:cNvPicPr>
          <p:nvPr/>
        </p:nvPicPr>
        <p:blipFill>
          <a:blip r:embed="rId2" cstate="print"/>
          <a:srcRect/>
          <a:stretch>
            <a:fillRect/>
          </a:stretch>
        </p:blipFill>
        <p:spPr bwMode="auto">
          <a:xfrm>
            <a:off x="0" y="2060848"/>
            <a:ext cx="9144000" cy="3543300"/>
          </a:xfrm>
          <a:prstGeom prst="rect">
            <a:avLst/>
          </a:prstGeom>
          <a:noFill/>
        </p:spPr>
      </p:pic>
      <p:pic>
        <p:nvPicPr>
          <p:cNvPr id="7" name="Attēls 3">
            <a:extLst>
              <a:ext uri="{FF2B5EF4-FFF2-40B4-BE49-F238E27FC236}">
                <a16:creationId xmlns:a16="http://schemas.microsoft.com/office/drawing/2014/main" xmlns="" id="{60FD5518-77DE-41B0-9CCA-7067D5D301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143" t="27830" r="18594" b="24294"/>
          <a:stretch/>
        </p:blipFill>
        <p:spPr>
          <a:xfrm>
            <a:off x="7164288" y="188640"/>
            <a:ext cx="1427145" cy="1080000"/>
          </a:xfrm>
          <a:prstGeom prst="rect">
            <a:avLst/>
          </a:prstGeom>
        </p:spPr>
      </p:pic>
      <p:sp>
        <p:nvSpPr>
          <p:cNvPr id="8" name="Taisnstūris 4">
            <a:extLst>
              <a:ext uri="{FF2B5EF4-FFF2-40B4-BE49-F238E27FC236}">
                <a16:creationId xmlns="" xmlns:a16="http://schemas.microsoft.com/office/drawing/2014/main" id="{DA0E928E-209C-4B58-BB6B-E2E2B69ABE62}"/>
              </a:ext>
            </a:extLst>
          </p:cNvPr>
          <p:cNvSpPr/>
          <p:nvPr/>
        </p:nvSpPr>
        <p:spPr>
          <a:xfrm>
            <a:off x="105336" y="5688449"/>
            <a:ext cx="3735143" cy="1169551"/>
          </a:xfrm>
          <a:prstGeom prst="rect">
            <a:avLst/>
          </a:prstGeom>
        </p:spPr>
        <p:txBody>
          <a:bodyPr wrap="square">
            <a:spAutoFit/>
          </a:bodyPr>
          <a:lstStyle/>
          <a:p>
            <a:r>
              <a:rPr lang="lv-LV" sz="1400" b="1" dirty="0">
                <a:latin typeface="MyriadPro-Bold"/>
              </a:rPr>
              <a:t>SIA KEEFA </a:t>
            </a:r>
            <a:r>
              <a:rPr lang="lv-LV" sz="1400" b="1" dirty="0" smtClean="0">
                <a:latin typeface="MyriadPro-Bold"/>
              </a:rPr>
              <a:t>“Dabīgas </a:t>
            </a:r>
            <a:r>
              <a:rPr lang="lv-LV" sz="1400" b="1" dirty="0">
                <a:latin typeface="MyriadPro-Bold"/>
              </a:rPr>
              <a:t>pārtikas </a:t>
            </a:r>
            <a:r>
              <a:rPr lang="lv-LV" sz="1400" b="1" dirty="0" smtClean="0">
                <a:latin typeface="MyriadPro-Bold"/>
              </a:rPr>
              <a:t>ražotājs”</a:t>
            </a:r>
            <a:r>
              <a:rPr lang="lv-LV" sz="1400" b="1" dirty="0">
                <a:latin typeface="MyriadPro-Bold"/>
              </a:rPr>
              <a:t/>
            </a:r>
            <a:br>
              <a:rPr lang="lv-LV" sz="1400" b="1" dirty="0">
                <a:latin typeface="MyriadPro-Bold"/>
              </a:rPr>
            </a:br>
            <a:r>
              <a:rPr lang="lv-LV" sz="1400" b="1" dirty="0">
                <a:latin typeface="MyriadPro-Bold"/>
              </a:rPr>
              <a:t>Kontaktpersona: Roberts Cešeiko</a:t>
            </a:r>
            <a:br>
              <a:rPr lang="lv-LV" sz="1400" b="1" dirty="0">
                <a:latin typeface="MyriadPro-Bold"/>
              </a:rPr>
            </a:br>
            <a:r>
              <a:rPr lang="lv-LV" sz="1400" b="1" dirty="0" smtClean="0">
                <a:latin typeface="MyriadPro-Bold"/>
              </a:rPr>
              <a:t>mob</a:t>
            </a:r>
            <a:r>
              <a:rPr lang="lv-LV" sz="1400" b="1" dirty="0">
                <a:latin typeface="MyriadPro-Bold"/>
              </a:rPr>
              <a:t>.: +371 26487568</a:t>
            </a:r>
            <a:br>
              <a:rPr lang="lv-LV" sz="1400" b="1" dirty="0">
                <a:latin typeface="MyriadPro-Bold"/>
              </a:rPr>
            </a:br>
            <a:r>
              <a:rPr lang="lv-LV" sz="1400" b="1" dirty="0" smtClean="0">
                <a:latin typeface="MyriadPro-Bold"/>
              </a:rPr>
              <a:t>e-pasts</a:t>
            </a:r>
            <a:r>
              <a:rPr lang="lv-LV" sz="1400" b="1" dirty="0">
                <a:latin typeface="MyriadPro-Bold"/>
              </a:rPr>
              <a:t>: roberts.ceseiko@keefa.lv</a:t>
            </a:r>
            <a:br>
              <a:rPr lang="lv-LV" sz="1400" b="1" dirty="0">
                <a:latin typeface="MyriadPro-Bold"/>
              </a:rPr>
            </a:br>
            <a:endParaRPr lang="lv-LV" sz="1400" b="1" dirty="0">
              <a:latin typeface="MyriadPro-Bold"/>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1844824"/>
            <a:ext cx="7467600" cy="4873752"/>
          </a:xfrm>
        </p:spPr>
        <p:txBody>
          <a:bodyPr/>
          <a:lstStyle/>
          <a:p>
            <a:pPr marL="0" indent="0">
              <a:buNone/>
            </a:pPr>
            <a:r>
              <a:rPr lang="lv-LV" dirty="0"/>
              <a:t>Šis projekts mums Z/S Kurpnieki kā bioloģiski sertificētai zemnieku saimniecībai ir aktuāls, jo tas ļauj vēl vairāk izzināt mūsu audzēto BIO produktu vērtības, to pielietojumu un ļauj saprast kā  tomēr dabīgas izejvielas var būt noderīgas arī medicīnas jomā.</a:t>
            </a:r>
          </a:p>
          <a:p>
            <a:pPr marL="0" indent="0">
              <a:buNone/>
            </a:pPr>
            <a:r>
              <a:rPr lang="lv-LV" dirty="0"/>
              <a:t>Tas nozīmē to, ka BIO produktu patērētāju lokā būs medicīnas iestādes, kuras līdz šim, kā zināms, izmanto ķīmiskus maisījumus speciālā uztura nodrošināšanai.</a:t>
            </a:r>
          </a:p>
          <a:p>
            <a:endParaRPr lang="lv-LV" dirty="0"/>
          </a:p>
        </p:txBody>
      </p:sp>
      <p:sp>
        <p:nvSpPr>
          <p:cNvPr id="4" name="Slide Number Placeholder 3"/>
          <p:cNvSpPr>
            <a:spLocks noGrp="1"/>
          </p:cNvSpPr>
          <p:nvPr>
            <p:ph type="sldNum" sz="quarter" idx="15"/>
          </p:nvPr>
        </p:nvSpPr>
        <p:spPr/>
        <p:txBody>
          <a:bodyPr/>
          <a:lstStyle/>
          <a:p>
            <a:fld id="{336299E8-6592-45EB-A146-6555D363024B}" type="slidenum">
              <a:rPr lang="lv-LV" smtClean="0"/>
              <a:pPr/>
              <a:t>11</a:t>
            </a:fld>
            <a:endParaRPr lang="lv-LV"/>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0648"/>
            <a:ext cx="2116137"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04664"/>
            <a:ext cx="3614737"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8746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467600" cy="724942"/>
          </a:xfrm>
        </p:spPr>
        <p:txBody>
          <a:bodyPr/>
          <a:lstStyle/>
          <a:p>
            <a:r>
              <a:rPr lang="lv-LV" b="1" dirty="0" smtClean="0">
                <a:solidFill>
                  <a:schemeClr val="tx1"/>
                </a:solidFill>
              </a:rPr>
              <a:t>Mērķis</a:t>
            </a:r>
            <a:endParaRPr lang="lv-LV" b="1" dirty="0">
              <a:solidFill>
                <a:schemeClr val="tx1"/>
              </a:solidFill>
            </a:endParaRPr>
          </a:p>
        </p:txBody>
      </p:sp>
      <p:pic>
        <p:nvPicPr>
          <p:cNvPr id="4" name="Attēls 3">
            <a:extLst>
              <a:ext uri="{FF2B5EF4-FFF2-40B4-BE49-F238E27FC236}">
                <a16:creationId xmlns:a16="http://schemas.microsoft.com/office/drawing/2014/main" xmlns="" id="{60FD5518-77DE-41B0-9CCA-7067D5D301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143" t="27830" r="18594" b="24294"/>
          <a:stretch/>
        </p:blipFill>
        <p:spPr>
          <a:xfrm>
            <a:off x="7164288" y="188640"/>
            <a:ext cx="1427145" cy="1080000"/>
          </a:xfrm>
          <a:prstGeom prst="rect">
            <a:avLst/>
          </a:prstGeom>
        </p:spPr>
      </p:pic>
      <p:sp>
        <p:nvSpPr>
          <p:cNvPr id="6" name="Slide Number Placeholder 5"/>
          <p:cNvSpPr>
            <a:spLocks noGrp="1"/>
          </p:cNvSpPr>
          <p:nvPr>
            <p:ph type="sldNum" sz="quarter" idx="15"/>
          </p:nvPr>
        </p:nvSpPr>
        <p:spPr/>
        <p:txBody>
          <a:bodyPr/>
          <a:lstStyle/>
          <a:p>
            <a:fld id="{336299E8-6592-45EB-A146-6555D363024B}" type="slidenum">
              <a:rPr lang="lv-LV" smtClean="0"/>
              <a:pPr/>
              <a:t>2</a:t>
            </a:fld>
            <a:endParaRPr lang="lv-LV" dirty="0"/>
          </a:p>
        </p:txBody>
      </p:sp>
      <p:sp>
        <p:nvSpPr>
          <p:cNvPr id="7" name="Content Placeholder 2"/>
          <p:cNvSpPr>
            <a:spLocks noGrp="1"/>
          </p:cNvSpPr>
          <p:nvPr>
            <p:ph sz="quarter" idx="1"/>
          </p:nvPr>
        </p:nvSpPr>
        <p:spPr>
          <a:xfrm>
            <a:off x="467544" y="1412776"/>
            <a:ext cx="8147248" cy="4873752"/>
          </a:xfrm>
        </p:spPr>
        <p:txBody>
          <a:bodyPr>
            <a:normAutofit/>
          </a:bodyPr>
          <a:lstStyle/>
          <a:p>
            <a:pPr algn="just">
              <a:spcBef>
                <a:spcPts val="0"/>
              </a:spcBef>
            </a:pPr>
            <a:r>
              <a:rPr lang="lv-LV" dirty="0" smtClean="0">
                <a:latin typeface="Times New Roman" pitchFamily="18" charset="0"/>
                <a:cs typeface="Times New Roman" pitchFamily="18" charset="0"/>
              </a:rPr>
              <a:t>Izstrādāt malnutrīcijas/disfāgijas pacientiem domātus inovatīvus pieejamus ārstnieciskās pārtikas produktu (-us).</a:t>
            </a:r>
          </a:p>
          <a:p>
            <a:pPr lvl="1" algn="just">
              <a:spcBef>
                <a:spcPts val="0"/>
              </a:spcBef>
            </a:pPr>
            <a:r>
              <a:rPr lang="lv-LV" dirty="0" smtClean="0">
                <a:latin typeface="Times New Roman" pitchFamily="18" charset="0"/>
                <a:cs typeface="Times New Roman" pitchFamily="18" charset="0"/>
              </a:rPr>
              <a:t>Ražošana ir balstīta uz Latvijas zinātnieku veiktajiem pētījumiem, Latvijā izaudzētām lauksaimniecības produkcijas izejvielām, vietējo produkcijas pārstrādi un gatavā produkta ražošanu. </a:t>
            </a:r>
          </a:p>
          <a:p>
            <a:pPr lvl="1" algn="just">
              <a:spcBef>
                <a:spcPts val="0"/>
              </a:spcBef>
            </a:pPr>
            <a:r>
              <a:rPr lang="lv-LV" dirty="0" smtClean="0">
                <a:latin typeface="Times New Roman" pitchFamily="18" charset="0"/>
                <a:cs typeface="Times New Roman" pitchFamily="18" charset="0"/>
              </a:rPr>
              <a:t>Produkts pieejams plaša patērētāju lokam Latvijā un ārzemēs. </a:t>
            </a:r>
          </a:p>
          <a:p>
            <a:pPr lvl="1" algn="just">
              <a:spcBef>
                <a:spcPts val="0"/>
              </a:spcBef>
            </a:pPr>
            <a:r>
              <a:rPr lang="lv-LV" dirty="0" smtClean="0">
                <a:latin typeface="Times New Roman" pitchFamily="18" charset="0"/>
                <a:cs typeface="Times New Roman" pitchFamily="18" charset="0"/>
              </a:rPr>
              <a:t>Ražotie produkti būs efektīvi, veselīgāki, ar ergonomisku iepakojumu, ērtāk lietojami. </a:t>
            </a:r>
          </a:p>
          <a:p>
            <a:pPr lvl="1">
              <a:spcBef>
                <a:spcPts val="0"/>
              </a:spcBef>
            </a:pPr>
            <a:r>
              <a:rPr lang="lv-LV" dirty="0" smtClean="0">
                <a:latin typeface="Times New Roman" pitchFamily="18" charset="0"/>
                <a:cs typeface="Times New Roman" pitchFamily="18" charset="0"/>
              </a:rPr>
              <a:t>Izstrādātie produkti būs konkurētspējīgi, salīdzinot ar piedāvātajiem ārzemju ķīmiski ražotajiem produktiem.</a:t>
            </a:r>
          </a:p>
          <a:p>
            <a:pPr lvl="1">
              <a:buNone/>
            </a:pPr>
            <a:endParaRPr lang="lv-LV" b="1" u="sng" dirty="0" smtClean="0">
              <a:latin typeface="Times New Roman" pitchFamily="18" charset="0"/>
              <a:cs typeface="Times New Roman" pitchFamily="18" charset="0"/>
            </a:endParaRPr>
          </a:p>
          <a:p>
            <a:pPr lvl="1">
              <a:buNone/>
            </a:pPr>
            <a:r>
              <a:rPr lang="lv-LV" b="1" u="sng" dirty="0" smtClean="0">
                <a:latin typeface="Times New Roman" pitchFamily="18" charset="0"/>
                <a:cs typeface="Times New Roman" pitchFamily="18" charset="0"/>
              </a:rPr>
              <a:t>Malnutrīcija </a:t>
            </a:r>
            <a:r>
              <a:rPr lang="lv-LV" dirty="0" smtClean="0">
                <a:latin typeface="Times New Roman" pitchFamily="18" charset="0"/>
                <a:cs typeface="Times New Roman" pitchFamily="18" charset="0"/>
              </a:rPr>
              <a:t>– </a:t>
            </a:r>
            <a:r>
              <a:rPr lang="lv-LV" dirty="0" smtClean="0"/>
              <a:t>nepietiekama uzturvielu uzņemšana</a:t>
            </a:r>
            <a:endParaRPr lang="lv-LV" dirty="0" smtClean="0">
              <a:latin typeface="Times New Roman" pitchFamily="18" charset="0"/>
              <a:cs typeface="Times New Roman" pitchFamily="18" charset="0"/>
            </a:endParaRPr>
          </a:p>
          <a:p>
            <a:pPr lvl="1">
              <a:buNone/>
            </a:pPr>
            <a:r>
              <a:rPr lang="lv-LV" b="1" u="sng" dirty="0" smtClean="0">
                <a:latin typeface="Times New Roman" pitchFamily="18" charset="0"/>
                <a:cs typeface="Times New Roman" pitchFamily="18" charset="0"/>
              </a:rPr>
              <a:t>Disfāgija </a:t>
            </a:r>
            <a:r>
              <a:rPr lang="lv-LV" dirty="0" smtClean="0">
                <a:latin typeface="Times New Roman" pitchFamily="18" charset="0"/>
                <a:cs typeface="Times New Roman" pitchFamily="18" charset="0"/>
              </a:rPr>
              <a:t>– rīšanas traucējumi</a:t>
            </a:r>
          </a:p>
        </p:txBody>
      </p:sp>
      <p:pic>
        <p:nvPicPr>
          <p:cNvPr id="8" name="Attēls 2">
            <a:extLst>
              <a:ext uri="{FF2B5EF4-FFF2-40B4-BE49-F238E27FC236}">
                <a16:creationId xmlns="" xmlns:a16="http://schemas.microsoft.com/office/drawing/2014/main" id="{74804D32-40BB-4686-9D0A-54D54718105E}"/>
              </a:ext>
            </a:extLst>
          </p:cNvPr>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l="20432" t="21132" r="18410" b="23169"/>
          <a:stretch/>
        </p:blipFill>
        <p:spPr>
          <a:xfrm>
            <a:off x="179512" y="5805264"/>
            <a:ext cx="658906" cy="82489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ttēls 2">
            <a:extLst>
              <a:ext uri="{FF2B5EF4-FFF2-40B4-BE49-F238E27FC236}">
                <a16:creationId xmlns="" xmlns:a16="http://schemas.microsoft.com/office/drawing/2014/main" id="{74804D32-40BB-4686-9D0A-54D54718105E}"/>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20432" t="21132" r="18410" b="23169"/>
          <a:stretch/>
        </p:blipFill>
        <p:spPr>
          <a:xfrm>
            <a:off x="179512" y="5805264"/>
            <a:ext cx="658906" cy="824890"/>
          </a:xfrm>
          <a:prstGeom prst="rect">
            <a:avLst/>
          </a:prstGeom>
        </p:spPr>
      </p:pic>
      <p:sp>
        <p:nvSpPr>
          <p:cNvPr id="2" name="Title 1"/>
          <p:cNvSpPr>
            <a:spLocks noGrp="1"/>
          </p:cNvSpPr>
          <p:nvPr>
            <p:ph type="title"/>
          </p:nvPr>
        </p:nvSpPr>
        <p:spPr>
          <a:xfrm>
            <a:off x="467544" y="404664"/>
            <a:ext cx="7467600" cy="724942"/>
          </a:xfrm>
        </p:spPr>
        <p:txBody>
          <a:bodyPr/>
          <a:lstStyle/>
          <a:p>
            <a:r>
              <a:rPr lang="lv-LV" b="1" dirty="0" smtClean="0">
                <a:solidFill>
                  <a:schemeClr val="tx1"/>
                </a:solidFill>
              </a:rPr>
              <a:t>Aktualitāte (1)</a:t>
            </a:r>
            <a:endParaRPr lang="lv-LV" b="1" dirty="0">
              <a:solidFill>
                <a:schemeClr val="tx1"/>
              </a:solidFill>
            </a:endParaRPr>
          </a:p>
        </p:txBody>
      </p:sp>
      <p:pic>
        <p:nvPicPr>
          <p:cNvPr id="4" name="Attēls 3">
            <a:extLst>
              <a:ext uri="{FF2B5EF4-FFF2-40B4-BE49-F238E27FC236}">
                <a16:creationId xmlns:a16="http://schemas.microsoft.com/office/drawing/2014/main" xmlns="" id="{60FD5518-77DE-41B0-9CCA-7067D5D301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143" t="27830" r="18594" b="24294"/>
          <a:stretch/>
        </p:blipFill>
        <p:spPr>
          <a:xfrm>
            <a:off x="7164288" y="188640"/>
            <a:ext cx="1427145" cy="1080000"/>
          </a:xfrm>
          <a:prstGeom prst="rect">
            <a:avLst/>
          </a:prstGeom>
        </p:spPr>
      </p:pic>
      <p:sp>
        <p:nvSpPr>
          <p:cNvPr id="6" name="Slide Number Placeholder 5"/>
          <p:cNvSpPr>
            <a:spLocks noGrp="1"/>
          </p:cNvSpPr>
          <p:nvPr>
            <p:ph type="sldNum" sz="quarter" idx="15"/>
          </p:nvPr>
        </p:nvSpPr>
        <p:spPr/>
        <p:txBody>
          <a:bodyPr/>
          <a:lstStyle/>
          <a:p>
            <a:fld id="{336299E8-6592-45EB-A146-6555D363024B}" type="slidenum">
              <a:rPr lang="lv-LV" smtClean="0"/>
              <a:pPr/>
              <a:t>3</a:t>
            </a:fld>
            <a:endParaRPr lang="lv-LV" dirty="0"/>
          </a:p>
        </p:txBody>
      </p:sp>
      <p:sp>
        <p:nvSpPr>
          <p:cNvPr id="7" name="Content Placeholder 2"/>
          <p:cNvSpPr>
            <a:spLocks noGrp="1"/>
          </p:cNvSpPr>
          <p:nvPr>
            <p:ph sz="quarter" idx="1"/>
          </p:nvPr>
        </p:nvSpPr>
        <p:spPr>
          <a:xfrm>
            <a:off x="457200" y="1268760"/>
            <a:ext cx="8147248" cy="5205192"/>
          </a:xfrm>
        </p:spPr>
        <p:txBody>
          <a:bodyPr>
            <a:noAutofit/>
          </a:bodyPr>
          <a:lstStyle/>
          <a:p>
            <a:r>
              <a:rPr lang="lv-LV" sz="2000" dirty="0" smtClean="0">
                <a:latin typeface="Times New Roman" pitchFamily="18" charset="0"/>
                <a:cs typeface="Times New Roman" pitchFamily="18" charset="0"/>
              </a:rPr>
              <a:t>Malnutrīcijas/disfāgijas iemesli ir hroniskas saslimšanas, onkoloģiskās saslimšanas, insulti,  citu saslimšanu blakusefekti, fiziskas traumas, deformācijas,  nervusistēmas traucējumi utt.</a:t>
            </a:r>
          </a:p>
          <a:p>
            <a:r>
              <a:rPr lang="lv-LV" sz="2000" dirty="0" smtClean="0">
                <a:latin typeface="Times New Roman" pitchFamily="18" charset="0"/>
                <a:cs typeface="Times New Roman" pitchFamily="18" charset="0"/>
              </a:rPr>
              <a:t>Malnutrīcija/disfāgija hospitalizēto slimnieku vidū  skar aptuveni 13-70% akūto slimnieku. Nīderlandē tā konstatēta 23,8% stacionāra slimnieku. </a:t>
            </a:r>
          </a:p>
          <a:p>
            <a:r>
              <a:rPr lang="lv-LV" sz="2000" dirty="0" smtClean="0">
                <a:latin typeface="Times New Roman" pitchFamily="18" charset="0"/>
                <a:cs typeface="Times New Roman" pitchFamily="18" charset="0"/>
              </a:rPr>
              <a:t>Biežākie medicīniskie faktori, kas asociējās ar šo problēmu, tika identificētas hematoloģiskas slimības, gastrointestinālā trakta saslmšanas, infekcijas slimības, hroniska obstruktīva plaušu slimība, demence un ļaundagīgie audzēji. </a:t>
            </a:r>
          </a:p>
          <a:p>
            <a:r>
              <a:rPr lang="lv-LV" sz="2000" dirty="0" smtClean="0">
                <a:latin typeface="Times New Roman" pitchFamily="18" charset="0"/>
                <a:cs typeface="Times New Roman" pitchFamily="18" charset="0"/>
              </a:rPr>
              <a:t>Zviedrijā veiktie pētījumi liecina, ka katrs sestais vecāka gadagājuma cilvēks, kas dzīvo viens, nesaņem  mājās pilnvērtīgu ēdienu.</a:t>
            </a:r>
          </a:p>
          <a:p>
            <a:r>
              <a:rPr lang="lv-LV" sz="2000" dirty="0" smtClean="0">
                <a:latin typeface="Times New Roman" pitchFamily="18" charset="0"/>
                <a:cs typeface="Times New Roman" pitchFamily="18" charset="0"/>
              </a:rPr>
              <a:t>Apmēram 15% no cilvēkiem vecumā no 75 līdz 80 gadu vecumam atrodas manutrīcijas riska grupā. </a:t>
            </a:r>
          </a:p>
          <a:p>
            <a:r>
              <a:rPr lang="lv-LV" sz="2000" dirty="0" smtClean="0">
                <a:latin typeface="Times New Roman" pitchFamily="18" charset="0"/>
                <a:cs typeface="Times New Roman" pitchFamily="18" charset="0"/>
              </a:rPr>
              <a:t>Malnutrīcija un dehidratācija ir bieži sastopama veco ļaužu pansionātos.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467600" cy="724942"/>
          </a:xfrm>
        </p:spPr>
        <p:txBody>
          <a:bodyPr/>
          <a:lstStyle/>
          <a:p>
            <a:r>
              <a:rPr lang="lv-LV" b="1" dirty="0" smtClean="0">
                <a:solidFill>
                  <a:schemeClr val="tx1"/>
                </a:solidFill>
              </a:rPr>
              <a:t>Aktualitāte (2)</a:t>
            </a:r>
            <a:endParaRPr lang="lv-LV" b="1" dirty="0">
              <a:solidFill>
                <a:schemeClr val="tx1"/>
              </a:solidFill>
            </a:endParaRPr>
          </a:p>
        </p:txBody>
      </p:sp>
      <p:pic>
        <p:nvPicPr>
          <p:cNvPr id="4" name="Attēls 3">
            <a:extLst>
              <a:ext uri="{FF2B5EF4-FFF2-40B4-BE49-F238E27FC236}">
                <a16:creationId xmlns:a16="http://schemas.microsoft.com/office/drawing/2014/main" xmlns="" id="{60FD5518-77DE-41B0-9CCA-7067D5D301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143" t="27830" r="18594" b="24294"/>
          <a:stretch/>
        </p:blipFill>
        <p:spPr>
          <a:xfrm>
            <a:off x="7164288" y="188640"/>
            <a:ext cx="1427145" cy="1080000"/>
          </a:xfrm>
          <a:prstGeom prst="rect">
            <a:avLst/>
          </a:prstGeom>
        </p:spPr>
      </p:pic>
      <p:sp>
        <p:nvSpPr>
          <p:cNvPr id="6" name="Slide Number Placeholder 5"/>
          <p:cNvSpPr>
            <a:spLocks noGrp="1"/>
          </p:cNvSpPr>
          <p:nvPr>
            <p:ph type="sldNum" sz="quarter" idx="15"/>
          </p:nvPr>
        </p:nvSpPr>
        <p:spPr/>
        <p:txBody>
          <a:bodyPr/>
          <a:lstStyle/>
          <a:p>
            <a:fld id="{336299E8-6592-45EB-A146-6555D363024B}" type="slidenum">
              <a:rPr lang="lv-LV" smtClean="0"/>
              <a:pPr/>
              <a:t>4</a:t>
            </a:fld>
            <a:endParaRPr lang="lv-LV" dirty="0"/>
          </a:p>
        </p:txBody>
      </p:sp>
      <p:sp>
        <p:nvSpPr>
          <p:cNvPr id="7" name="Content Placeholder 2"/>
          <p:cNvSpPr>
            <a:spLocks noGrp="1"/>
          </p:cNvSpPr>
          <p:nvPr>
            <p:ph sz="quarter" idx="1"/>
          </p:nvPr>
        </p:nvSpPr>
        <p:spPr>
          <a:xfrm>
            <a:off x="457200" y="1268760"/>
            <a:ext cx="8147248" cy="5205192"/>
          </a:xfrm>
        </p:spPr>
        <p:txBody>
          <a:bodyPr>
            <a:noAutofit/>
          </a:bodyPr>
          <a:lstStyle/>
          <a:p>
            <a:pPr algn="just"/>
            <a:r>
              <a:rPr lang="lv-LV" sz="2200" dirty="0" smtClean="0">
                <a:latin typeface="Times New Roman" pitchFamily="18" charset="0"/>
                <a:cs typeface="Times New Roman" pitchFamily="18" charset="0"/>
              </a:rPr>
              <a:t>Malnutrīcijas/disfāgijas pacientiem ir nepieciešama speciāla ārstnieciska pārtika, kurai ir svarīga nozīme fizioloģisko funkciju  nodrošināšanā. </a:t>
            </a:r>
          </a:p>
          <a:p>
            <a:pPr algn="just"/>
            <a:r>
              <a:rPr lang="lv-LV" sz="2200" dirty="0" smtClean="0">
                <a:latin typeface="Times New Roman" pitchFamily="18" charset="0"/>
                <a:cs typeface="Times New Roman" pitchFamily="18" charset="0"/>
              </a:rPr>
              <a:t>Latvijas pārtikas ražotāji un farmaceiti šādu speciālam mērķim domātu pārtiku nepiedāvā, alternatīvie līdzvērtīgie enterālie produkti ir  sintezēto vitamīnu, minerālvielu un citu vielu maisījumi.</a:t>
            </a:r>
          </a:p>
          <a:p>
            <a:pPr algn="just"/>
            <a:r>
              <a:rPr lang="lv-LV" sz="2200" dirty="0" smtClean="0">
                <a:latin typeface="Times New Roman" pitchFamily="18" charset="0"/>
                <a:cs typeface="Times New Roman" pitchFamily="18" charset="0"/>
              </a:rPr>
              <a:t>Plašāk pieejami ir firmu NUTRICIA un Nestle produkti, kam ir vienveidīgas garšas, nav gatavi tūlītējai lietošanai. </a:t>
            </a:r>
          </a:p>
          <a:p>
            <a:pPr algn="just"/>
            <a:r>
              <a:rPr lang="lv-LV" sz="2200" dirty="0" smtClean="0">
                <a:latin typeface="Times New Roman" pitchFamily="18" charset="0"/>
                <a:cs typeface="Times New Roman" pitchFamily="18" charset="0"/>
              </a:rPr>
              <a:t>Pacientiem paredzētajos produktos, ir ierobežots vai palielināts kādas uzturvielas patēriņš. Turklāt dažāda veida saslimšanas bieži nomāc arī apetīti, tādēļ ļoti svarīga ir arī apetītes veicināšana. </a:t>
            </a:r>
          </a:p>
        </p:txBody>
      </p:sp>
      <p:pic>
        <p:nvPicPr>
          <p:cNvPr id="8" name="Attēls 2">
            <a:extLst>
              <a:ext uri="{FF2B5EF4-FFF2-40B4-BE49-F238E27FC236}">
                <a16:creationId xmlns="" xmlns:a16="http://schemas.microsoft.com/office/drawing/2014/main" id="{74804D32-40BB-4686-9D0A-54D54718105E}"/>
              </a:ext>
            </a:extLst>
          </p:cNvPr>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l="20432" t="21132" r="18410" b="23169"/>
          <a:stretch/>
        </p:blipFill>
        <p:spPr>
          <a:xfrm>
            <a:off x="179512" y="5805264"/>
            <a:ext cx="658906" cy="82489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467600" cy="724942"/>
          </a:xfrm>
        </p:spPr>
        <p:txBody>
          <a:bodyPr/>
          <a:lstStyle/>
          <a:p>
            <a:r>
              <a:rPr lang="lv-LV" b="1" dirty="0" smtClean="0">
                <a:solidFill>
                  <a:schemeClr val="tx1"/>
                </a:solidFill>
              </a:rPr>
              <a:t>Aktualitāte (3)</a:t>
            </a:r>
            <a:endParaRPr lang="lv-LV" b="1" dirty="0">
              <a:solidFill>
                <a:schemeClr val="tx1"/>
              </a:solidFill>
            </a:endParaRPr>
          </a:p>
        </p:txBody>
      </p:sp>
      <p:pic>
        <p:nvPicPr>
          <p:cNvPr id="4" name="Attēls 3">
            <a:extLst>
              <a:ext uri="{FF2B5EF4-FFF2-40B4-BE49-F238E27FC236}">
                <a16:creationId xmlns:a16="http://schemas.microsoft.com/office/drawing/2014/main" xmlns="" id="{60FD5518-77DE-41B0-9CCA-7067D5D301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143" t="27830" r="18594" b="24294"/>
          <a:stretch/>
        </p:blipFill>
        <p:spPr>
          <a:xfrm>
            <a:off x="7164288" y="188640"/>
            <a:ext cx="1427145" cy="1080000"/>
          </a:xfrm>
          <a:prstGeom prst="rect">
            <a:avLst/>
          </a:prstGeom>
        </p:spPr>
      </p:pic>
      <p:sp>
        <p:nvSpPr>
          <p:cNvPr id="6" name="Slide Number Placeholder 5"/>
          <p:cNvSpPr>
            <a:spLocks noGrp="1"/>
          </p:cNvSpPr>
          <p:nvPr>
            <p:ph type="sldNum" sz="quarter" idx="15"/>
          </p:nvPr>
        </p:nvSpPr>
        <p:spPr/>
        <p:txBody>
          <a:bodyPr/>
          <a:lstStyle/>
          <a:p>
            <a:fld id="{336299E8-6592-45EB-A146-6555D363024B}" type="slidenum">
              <a:rPr lang="lv-LV" smtClean="0"/>
              <a:pPr/>
              <a:t>5</a:t>
            </a:fld>
            <a:endParaRPr lang="lv-LV" dirty="0"/>
          </a:p>
        </p:txBody>
      </p:sp>
      <p:sp>
        <p:nvSpPr>
          <p:cNvPr id="7" name="Content Placeholder 2"/>
          <p:cNvSpPr>
            <a:spLocks noGrp="1"/>
          </p:cNvSpPr>
          <p:nvPr>
            <p:ph sz="quarter" idx="1"/>
          </p:nvPr>
        </p:nvSpPr>
        <p:spPr>
          <a:xfrm>
            <a:off x="457200" y="1268760"/>
            <a:ext cx="8147248" cy="5205192"/>
          </a:xfrm>
        </p:spPr>
        <p:txBody>
          <a:bodyPr>
            <a:noAutofit/>
          </a:bodyPr>
          <a:lstStyle/>
          <a:p>
            <a:pPr algn="just"/>
            <a:r>
              <a:rPr lang="lv-LV" sz="2200" dirty="0" smtClean="0">
                <a:latin typeface="Times New Roman" pitchFamily="18" charset="0"/>
                <a:cs typeface="Times New Roman" pitchFamily="18" charset="0"/>
              </a:rPr>
              <a:t>Ārstnieciskās pārtikas sagatavošana malnutrīcijas/disfāgijas pacientiem individuālā kārtā ir problemātiska:</a:t>
            </a:r>
          </a:p>
          <a:p>
            <a:pPr lvl="1" algn="just">
              <a:buFont typeface="+mj-lt"/>
              <a:buAutoNum type="arabicPeriod"/>
            </a:pPr>
            <a:r>
              <a:rPr lang="lv-LV" sz="2200" dirty="0" smtClean="0">
                <a:latin typeface="Times New Roman" pitchFamily="18" charset="0"/>
                <a:cs typeface="Times New Roman" pitchFamily="18" charset="0"/>
              </a:rPr>
              <a:t>Grūti nodrošināt pareizu/adekvātu receptūru</a:t>
            </a:r>
          </a:p>
          <a:p>
            <a:pPr lvl="1" algn="just">
              <a:buFont typeface="+mj-lt"/>
              <a:buAutoNum type="arabicPeriod"/>
            </a:pPr>
            <a:r>
              <a:rPr lang="lv-LV" sz="2200" dirty="0" smtClean="0">
                <a:latin typeface="Times New Roman" pitchFamily="18" charset="0"/>
                <a:cs typeface="Times New Roman" pitchFamily="18" charset="0"/>
              </a:rPr>
              <a:t>Darbietilpīgs proces, kas rada papildus netiešās izmaksas; </a:t>
            </a:r>
          </a:p>
          <a:p>
            <a:pPr lvl="1" algn="just">
              <a:buFont typeface="+mj-lt"/>
              <a:buAutoNum type="arabicPeriod"/>
            </a:pPr>
            <a:r>
              <a:rPr lang="lv-LV" sz="2200" dirty="0" smtClean="0">
                <a:latin typeface="Times New Roman" pitchFamily="18" charset="0"/>
                <a:cs typeface="Times New Roman" pitchFamily="18" charset="0"/>
              </a:rPr>
              <a:t>Nenodrošina nepieciešamo ārstnieciskās pārtikas kvalitāti un konsistenci, mikrobioloģisko un ķīmisko drošību.</a:t>
            </a:r>
          </a:p>
          <a:p>
            <a:pPr algn="just"/>
            <a:r>
              <a:rPr lang="lv-LV" sz="2200" dirty="0" smtClean="0">
                <a:latin typeface="Times New Roman" pitchFamily="18" charset="0"/>
                <a:cs typeface="Times New Roman" pitchFamily="18" charset="0"/>
              </a:rPr>
              <a:t>Ierobežots importējamās pārtikas sortiments mazā Latvijas tirgus dēļ. </a:t>
            </a:r>
            <a:endParaRPr lang="lv-LV" sz="2200" dirty="0">
              <a:latin typeface="Times New Roman" pitchFamily="18" charset="0"/>
              <a:cs typeface="Times New Roman" pitchFamily="18" charset="0"/>
            </a:endParaRPr>
          </a:p>
        </p:txBody>
      </p:sp>
      <p:pic>
        <p:nvPicPr>
          <p:cNvPr id="8" name="Attēls 2">
            <a:extLst>
              <a:ext uri="{FF2B5EF4-FFF2-40B4-BE49-F238E27FC236}">
                <a16:creationId xmlns="" xmlns:a16="http://schemas.microsoft.com/office/drawing/2014/main" id="{74804D32-40BB-4686-9D0A-54D54718105E}"/>
              </a:ext>
            </a:extLst>
          </p:cNvPr>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l="20432" t="21132" r="18410" b="23169"/>
          <a:stretch/>
        </p:blipFill>
        <p:spPr>
          <a:xfrm>
            <a:off x="179512" y="5805264"/>
            <a:ext cx="658906" cy="82489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ttēls 2">
            <a:extLst>
              <a:ext uri="{FF2B5EF4-FFF2-40B4-BE49-F238E27FC236}">
                <a16:creationId xmlns="" xmlns:a16="http://schemas.microsoft.com/office/drawing/2014/main" id="{74804D32-40BB-4686-9D0A-54D54718105E}"/>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20432" t="21132" r="18410" b="23169"/>
          <a:stretch/>
        </p:blipFill>
        <p:spPr>
          <a:xfrm>
            <a:off x="179512" y="5805264"/>
            <a:ext cx="658906" cy="824890"/>
          </a:xfrm>
          <a:prstGeom prst="rect">
            <a:avLst/>
          </a:prstGeom>
        </p:spPr>
      </p:pic>
      <p:sp>
        <p:nvSpPr>
          <p:cNvPr id="2" name="Title 1"/>
          <p:cNvSpPr>
            <a:spLocks noGrp="1"/>
          </p:cNvSpPr>
          <p:nvPr>
            <p:ph type="title"/>
          </p:nvPr>
        </p:nvSpPr>
        <p:spPr>
          <a:xfrm>
            <a:off x="467544" y="404664"/>
            <a:ext cx="7467600" cy="724942"/>
          </a:xfrm>
        </p:spPr>
        <p:txBody>
          <a:bodyPr/>
          <a:lstStyle/>
          <a:p>
            <a:r>
              <a:rPr lang="lv-LV" b="1" dirty="0" smtClean="0">
                <a:solidFill>
                  <a:schemeClr val="tx1"/>
                </a:solidFill>
              </a:rPr>
              <a:t>Provizoriskais ieguvums</a:t>
            </a:r>
            <a:endParaRPr lang="lv-LV" b="1" dirty="0">
              <a:solidFill>
                <a:schemeClr val="tx1"/>
              </a:solidFill>
            </a:endParaRPr>
          </a:p>
        </p:txBody>
      </p:sp>
      <p:pic>
        <p:nvPicPr>
          <p:cNvPr id="4" name="Attēls 3">
            <a:extLst>
              <a:ext uri="{FF2B5EF4-FFF2-40B4-BE49-F238E27FC236}">
                <a16:creationId xmlns:a16="http://schemas.microsoft.com/office/drawing/2014/main" xmlns="" id="{60FD5518-77DE-41B0-9CCA-7067D5D301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143" t="27830" r="18594" b="24294"/>
          <a:stretch/>
        </p:blipFill>
        <p:spPr>
          <a:xfrm>
            <a:off x="7164288" y="188640"/>
            <a:ext cx="1427145" cy="1080000"/>
          </a:xfrm>
          <a:prstGeom prst="rect">
            <a:avLst/>
          </a:prstGeom>
        </p:spPr>
      </p:pic>
      <p:sp>
        <p:nvSpPr>
          <p:cNvPr id="6" name="Slide Number Placeholder 5"/>
          <p:cNvSpPr>
            <a:spLocks noGrp="1"/>
          </p:cNvSpPr>
          <p:nvPr>
            <p:ph type="sldNum" sz="quarter" idx="15"/>
          </p:nvPr>
        </p:nvSpPr>
        <p:spPr/>
        <p:txBody>
          <a:bodyPr/>
          <a:lstStyle/>
          <a:p>
            <a:fld id="{336299E8-6592-45EB-A146-6555D363024B}" type="slidenum">
              <a:rPr lang="lv-LV" smtClean="0"/>
              <a:pPr/>
              <a:t>6</a:t>
            </a:fld>
            <a:endParaRPr lang="lv-LV" dirty="0"/>
          </a:p>
        </p:txBody>
      </p:sp>
      <p:sp>
        <p:nvSpPr>
          <p:cNvPr id="7" name="Content Placeholder 2"/>
          <p:cNvSpPr>
            <a:spLocks noGrp="1"/>
          </p:cNvSpPr>
          <p:nvPr>
            <p:ph sz="quarter" idx="1"/>
          </p:nvPr>
        </p:nvSpPr>
        <p:spPr>
          <a:xfrm>
            <a:off x="457200" y="1268760"/>
            <a:ext cx="8147248" cy="5205192"/>
          </a:xfrm>
        </p:spPr>
        <p:txBody>
          <a:bodyPr>
            <a:noAutofit/>
          </a:bodyPr>
          <a:lstStyle/>
          <a:p>
            <a:pPr algn="just"/>
            <a:r>
              <a:rPr lang="lv-LV" sz="2100" dirty="0" smtClean="0">
                <a:latin typeface="Times New Roman" pitchFamily="18" charset="0"/>
                <a:cs typeface="Times New Roman" pitchFamily="18" charset="0"/>
              </a:rPr>
              <a:t>Nodrošināts efektīvs malnutrīcijas/disfāgijas pacientu ēdināšanas process, samazinot ēdināšanas izmaksas aptuveni par 12-15% par ēdienreizi, t.i., tiks samazināta darbietilpība, asistencei nepieciešamais laiks. </a:t>
            </a:r>
          </a:p>
          <a:p>
            <a:pPr algn="just"/>
            <a:r>
              <a:rPr lang="lv-LV" sz="2100" dirty="0" smtClean="0">
                <a:latin typeface="Times New Roman" pitchFamily="18" charset="0"/>
                <a:cs typeface="Times New Roman" pitchFamily="18" charset="0"/>
              </a:rPr>
              <a:t>Atvieglots arī aprūpes personāla un tuvinieku darbs.</a:t>
            </a:r>
          </a:p>
          <a:p>
            <a:pPr algn="just"/>
            <a:r>
              <a:rPr lang="lv-LV" sz="2100" dirty="0" smtClean="0">
                <a:latin typeface="Times New Roman" pitchFamily="18" charset="0"/>
                <a:cs typeface="Times New Roman" pitchFamily="18" charset="0"/>
              </a:rPr>
              <a:t>Samazināsies ēdināšanas procesa ilgums, tādejādi būtiski uzlabojot pacienta aprūpēšanas efektivitāti un noslodzi.</a:t>
            </a:r>
          </a:p>
          <a:p>
            <a:pPr algn="just"/>
            <a:r>
              <a:rPr lang="lv-LV" sz="2100" dirty="0" smtClean="0">
                <a:latin typeface="Times New Roman" pitchFamily="18" charset="0"/>
                <a:cs typeface="Times New Roman" pitchFamily="18" charset="0"/>
              </a:rPr>
              <a:t>Malnutrīcijas/disfāgijas pacientu dzīves kvalitātes uzlabošana.</a:t>
            </a:r>
          </a:p>
          <a:p>
            <a:pPr algn="just"/>
            <a:r>
              <a:rPr lang="lv-LV" sz="2100" dirty="0" smtClean="0">
                <a:latin typeface="Times New Roman" pitchFamily="18" charset="0"/>
                <a:cs typeface="Times New Roman" pitchFamily="18" charset="0"/>
              </a:rPr>
              <a:t>Lauksaimniecības produktu ražotāju atīstīšanās un augšanas iespējas. </a:t>
            </a:r>
          </a:p>
          <a:p>
            <a:pPr algn="just"/>
            <a:r>
              <a:rPr lang="lv-LV" sz="2100" dirty="0" smtClean="0">
                <a:latin typeface="Times New Roman" pitchFamily="18" charset="0"/>
                <a:cs typeface="Times New Roman" pitchFamily="18" charset="0"/>
              </a:rPr>
              <a:t>Izveidota ilgtspējīgas saimniekošanas sistēma. </a:t>
            </a:r>
          </a:p>
          <a:p>
            <a:pPr algn="just"/>
            <a:r>
              <a:rPr lang="lv-LV" sz="2100" dirty="0" smtClean="0">
                <a:latin typeface="Times New Roman" pitchFamily="18" charset="0"/>
                <a:cs typeface="Times New Roman" pitchFamily="18" charset="0"/>
              </a:rPr>
              <a:t>Projektā uzkrātā pieredze un zināšanas uzlabos iesaistīto pētniecības institūciju sadarbības iespējas.</a:t>
            </a:r>
            <a:endParaRPr lang="lv-LV" sz="21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ttēls 2">
            <a:extLst>
              <a:ext uri="{FF2B5EF4-FFF2-40B4-BE49-F238E27FC236}">
                <a16:creationId xmlns="" xmlns:a16="http://schemas.microsoft.com/office/drawing/2014/main" id="{74804D32-40BB-4686-9D0A-54D54718105E}"/>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20432" t="21132" r="18410" b="23169"/>
          <a:stretch/>
        </p:blipFill>
        <p:spPr>
          <a:xfrm>
            <a:off x="179512" y="5805264"/>
            <a:ext cx="658906" cy="824890"/>
          </a:xfrm>
          <a:prstGeom prst="rect">
            <a:avLst/>
          </a:prstGeom>
        </p:spPr>
      </p:pic>
      <p:sp>
        <p:nvSpPr>
          <p:cNvPr id="2" name="Title 1"/>
          <p:cNvSpPr>
            <a:spLocks noGrp="1"/>
          </p:cNvSpPr>
          <p:nvPr>
            <p:ph type="title"/>
          </p:nvPr>
        </p:nvSpPr>
        <p:spPr>
          <a:xfrm>
            <a:off x="467544" y="404664"/>
            <a:ext cx="7467600" cy="724942"/>
          </a:xfrm>
        </p:spPr>
        <p:txBody>
          <a:bodyPr/>
          <a:lstStyle/>
          <a:p>
            <a:r>
              <a:rPr lang="lv-LV" b="1" dirty="0" smtClean="0">
                <a:solidFill>
                  <a:schemeClr val="tx1"/>
                </a:solidFill>
              </a:rPr>
              <a:t>Sadarbības partneri</a:t>
            </a:r>
            <a:endParaRPr lang="lv-LV" b="1" dirty="0">
              <a:solidFill>
                <a:schemeClr val="tx1"/>
              </a:solidFill>
            </a:endParaRPr>
          </a:p>
        </p:txBody>
      </p:sp>
      <p:pic>
        <p:nvPicPr>
          <p:cNvPr id="4" name="Attēls 3">
            <a:extLst>
              <a:ext uri="{FF2B5EF4-FFF2-40B4-BE49-F238E27FC236}">
                <a16:creationId xmlns:a16="http://schemas.microsoft.com/office/drawing/2014/main" xmlns="" id="{60FD5518-77DE-41B0-9CCA-7067D5D301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143" t="27830" r="18594" b="24294"/>
          <a:stretch/>
        </p:blipFill>
        <p:spPr>
          <a:xfrm>
            <a:off x="7164288" y="188640"/>
            <a:ext cx="1427145" cy="1080000"/>
          </a:xfrm>
          <a:prstGeom prst="rect">
            <a:avLst/>
          </a:prstGeom>
        </p:spPr>
      </p:pic>
      <p:sp>
        <p:nvSpPr>
          <p:cNvPr id="6" name="Slide Number Placeholder 5"/>
          <p:cNvSpPr>
            <a:spLocks noGrp="1"/>
          </p:cNvSpPr>
          <p:nvPr>
            <p:ph type="sldNum" sz="quarter" idx="15"/>
          </p:nvPr>
        </p:nvSpPr>
        <p:spPr/>
        <p:txBody>
          <a:bodyPr/>
          <a:lstStyle/>
          <a:p>
            <a:fld id="{336299E8-6592-45EB-A146-6555D363024B}" type="slidenum">
              <a:rPr lang="lv-LV" smtClean="0"/>
              <a:pPr/>
              <a:t>7</a:t>
            </a:fld>
            <a:endParaRPr lang="lv-LV" dirty="0"/>
          </a:p>
        </p:txBody>
      </p:sp>
      <p:graphicFrame>
        <p:nvGraphicFramePr>
          <p:cNvPr id="9" name="Content Placeholder 8"/>
          <p:cNvGraphicFramePr>
            <a:graphicFrameLocks noGrp="1"/>
          </p:cNvGraphicFramePr>
          <p:nvPr>
            <p:ph sz="quarter" idx="1"/>
          </p:nvPr>
        </p:nvGraphicFramePr>
        <p:xfrm>
          <a:off x="457200" y="1268413"/>
          <a:ext cx="8147050" cy="52054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52" name="AutoShape 4" descr="Sākums">
            <a:hlinkClick r:id="rId10" tooltip="Sākums"/>
          </p:cNvPr>
          <p:cNvSpPr>
            <a:spLocks noChangeAspect="1" noChangeArrowheads="1"/>
          </p:cNvSpPr>
          <p:nvPr/>
        </p:nvSpPr>
        <p:spPr bwMode="auto">
          <a:xfrm>
            <a:off x="8685213" y="-3270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2054" name="AutoShape 6" descr="Sākums">
            <a:hlinkClick r:id="rId10" tooltip="Sākums"/>
          </p:cNvPr>
          <p:cNvSpPr>
            <a:spLocks noChangeAspect="1" noChangeArrowheads="1"/>
          </p:cNvSpPr>
          <p:nvPr/>
        </p:nvSpPr>
        <p:spPr bwMode="auto">
          <a:xfrm>
            <a:off x="8685213" y="-3270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2056" name="AutoShape 8" descr="SÄku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2058" name="AutoShape 10" descr="SÄku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2060" name="AutoShape 12" descr="AttÄlu rezultÄti vaicÄjumam âbiorâ"/>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2062" name="AutoShape 14" descr="AttÄlu rezultÄti vaicÄjumam âbiorâ"/>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6299E8-6592-45EB-A146-6555D363024B}" type="slidenum">
              <a:rPr lang="lv-LV" smtClean="0"/>
              <a:pPr/>
              <a:t>8</a:t>
            </a:fld>
            <a:endParaRPr lang="lv-LV"/>
          </a:p>
        </p:txBody>
      </p:sp>
      <p:graphicFrame>
        <p:nvGraphicFramePr>
          <p:cNvPr id="4" name="Diagram 3"/>
          <p:cNvGraphicFramePr/>
          <p:nvPr/>
        </p:nvGraphicFramePr>
        <p:xfrm>
          <a:off x="179512" y="188640"/>
          <a:ext cx="8496944" cy="648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ttēls 2">
            <a:extLst>
              <a:ext uri="{FF2B5EF4-FFF2-40B4-BE49-F238E27FC236}">
                <a16:creationId xmlns="" xmlns:a16="http://schemas.microsoft.com/office/drawing/2014/main" id="{74804D32-40BB-4686-9D0A-54D54718105E}"/>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20432" t="21132" r="18410" b="23169"/>
          <a:stretch/>
        </p:blipFill>
        <p:spPr>
          <a:xfrm>
            <a:off x="179512" y="5805264"/>
            <a:ext cx="658906" cy="824890"/>
          </a:xfrm>
          <a:prstGeom prst="rect">
            <a:avLst/>
          </a:prstGeom>
        </p:spPr>
      </p:pic>
      <p:sp>
        <p:nvSpPr>
          <p:cNvPr id="2" name="Title 1"/>
          <p:cNvSpPr>
            <a:spLocks noGrp="1"/>
          </p:cNvSpPr>
          <p:nvPr>
            <p:ph type="title"/>
          </p:nvPr>
        </p:nvSpPr>
        <p:spPr>
          <a:xfrm>
            <a:off x="467544" y="404664"/>
            <a:ext cx="7467600" cy="724942"/>
          </a:xfrm>
        </p:spPr>
        <p:txBody>
          <a:bodyPr/>
          <a:lstStyle/>
          <a:p>
            <a:r>
              <a:rPr lang="lv-LV" b="1" dirty="0" smtClean="0">
                <a:solidFill>
                  <a:schemeClr val="tx1"/>
                </a:solidFill>
              </a:rPr>
              <a:t>Kas līdz šim paveikts</a:t>
            </a:r>
            <a:endParaRPr lang="lv-LV" b="1" dirty="0">
              <a:solidFill>
                <a:schemeClr val="tx1"/>
              </a:solidFill>
            </a:endParaRPr>
          </a:p>
        </p:txBody>
      </p:sp>
      <p:pic>
        <p:nvPicPr>
          <p:cNvPr id="4" name="Attēls 3">
            <a:extLst>
              <a:ext uri="{FF2B5EF4-FFF2-40B4-BE49-F238E27FC236}">
                <a16:creationId xmlns:a16="http://schemas.microsoft.com/office/drawing/2014/main" xmlns="" id="{60FD5518-77DE-41B0-9CCA-7067D5D301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143" t="27830" r="18594" b="24294"/>
          <a:stretch/>
        </p:blipFill>
        <p:spPr>
          <a:xfrm>
            <a:off x="7164288" y="188640"/>
            <a:ext cx="1427145" cy="1080000"/>
          </a:xfrm>
          <a:prstGeom prst="rect">
            <a:avLst/>
          </a:prstGeom>
        </p:spPr>
      </p:pic>
      <p:sp>
        <p:nvSpPr>
          <p:cNvPr id="6" name="Slide Number Placeholder 5"/>
          <p:cNvSpPr>
            <a:spLocks noGrp="1"/>
          </p:cNvSpPr>
          <p:nvPr>
            <p:ph type="sldNum" sz="quarter" idx="15"/>
          </p:nvPr>
        </p:nvSpPr>
        <p:spPr/>
        <p:txBody>
          <a:bodyPr/>
          <a:lstStyle/>
          <a:p>
            <a:fld id="{336299E8-6592-45EB-A146-6555D363024B}" type="slidenum">
              <a:rPr lang="lv-LV" smtClean="0"/>
              <a:pPr/>
              <a:t>9</a:t>
            </a:fld>
            <a:endParaRPr lang="lv-LV" dirty="0"/>
          </a:p>
        </p:txBody>
      </p:sp>
      <p:sp>
        <p:nvSpPr>
          <p:cNvPr id="7" name="Content Placeholder 2"/>
          <p:cNvSpPr>
            <a:spLocks noGrp="1"/>
          </p:cNvSpPr>
          <p:nvPr>
            <p:ph sz="quarter" idx="1"/>
          </p:nvPr>
        </p:nvSpPr>
        <p:spPr>
          <a:xfrm>
            <a:off x="457200" y="1268760"/>
            <a:ext cx="8147248" cy="5205192"/>
          </a:xfrm>
        </p:spPr>
        <p:txBody>
          <a:bodyPr>
            <a:noAutofit/>
          </a:bodyPr>
          <a:lstStyle/>
          <a:p>
            <a:r>
              <a:rPr lang="lv-LV" sz="2100" dirty="0" smtClean="0">
                <a:latin typeface="Times New Roman" pitchFamily="18" charset="0"/>
                <a:cs typeface="Times New Roman" pitchFamily="18" charset="0"/>
              </a:rPr>
              <a:t>RSU rīkota konference “Rehabilitācija un uzturs” : </a:t>
            </a:r>
            <a:r>
              <a:rPr lang="lv-LV" sz="2000" dirty="0" smtClean="0">
                <a:hlinkClick r:id="rId5"/>
              </a:rPr>
              <a:t>https://www.rsu.lv/notikumi/konference-rehabilitacija-un-uzturs</a:t>
            </a:r>
            <a:endParaRPr lang="lv-LV" sz="2000" dirty="0" smtClean="0"/>
          </a:p>
          <a:p>
            <a:pPr>
              <a:buNone/>
            </a:pPr>
            <a:r>
              <a:rPr lang="lv-LV" sz="2000" dirty="0" smtClean="0"/>
              <a:t>Konferencē Andis Brēmanis prezentēja tēmu “Diētiskā pārtika disfāgijas un malnutrīcijas problēmu risināšanā” </a:t>
            </a:r>
          </a:p>
          <a:p>
            <a:r>
              <a:rPr lang="lv-LV" sz="2000" dirty="0" smtClean="0">
                <a:latin typeface="Times New Roman" pitchFamily="18" charset="0"/>
                <a:cs typeface="Times New Roman" pitchFamily="18" charset="0"/>
              </a:rPr>
              <a:t>Dalība starptautiskajā izstādē  “MedBaltica 2018” </a:t>
            </a:r>
            <a:endParaRPr lang="lv-LV" sz="2100" dirty="0" smtClean="0">
              <a:latin typeface="Times New Roman" pitchFamily="18" charset="0"/>
              <a:cs typeface="Times New Roman" pitchFamily="18" charset="0"/>
            </a:endParaRPr>
          </a:p>
          <a:p>
            <a:pPr algn="just"/>
            <a:endParaRPr lang="lv-LV" sz="2100" dirty="0" smtClean="0">
              <a:latin typeface="Times New Roman" pitchFamily="18" charset="0"/>
              <a:cs typeface="Times New Roman" pitchFamily="18" charset="0"/>
            </a:endParaRPr>
          </a:p>
          <a:p>
            <a:pPr algn="just"/>
            <a:endParaRPr lang="lv-LV" sz="2100" dirty="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6" cstate="print"/>
          <a:srcRect/>
          <a:stretch>
            <a:fillRect/>
          </a:stretch>
        </p:blipFill>
        <p:spPr bwMode="auto">
          <a:xfrm>
            <a:off x="5004048" y="2978950"/>
            <a:ext cx="2159973" cy="1619980"/>
          </a:xfrm>
          <a:prstGeom prst="rect">
            <a:avLst/>
          </a:prstGeom>
          <a:noFill/>
          <a:ln w="9525">
            <a:noFill/>
            <a:miter lim="800000"/>
            <a:headEnd/>
            <a:tailEnd/>
          </a:ln>
        </p:spPr>
      </p:pic>
      <p:pic>
        <p:nvPicPr>
          <p:cNvPr id="1027" name="Attēls 1"/>
          <p:cNvPicPr>
            <a:picLocks noChangeAspect="1" noChangeArrowheads="1"/>
          </p:cNvPicPr>
          <p:nvPr/>
        </p:nvPicPr>
        <p:blipFill>
          <a:blip r:embed="rId7" cstate="print"/>
          <a:srcRect/>
          <a:stretch>
            <a:fillRect/>
          </a:stretch>
        </p:blipFill>
        <p:spPr bwMode="auto">
          <a:xfrm>
            <a:off x="4139952" y="4077072"/>
            <a:ext cx="1442616" cy="2569554"/>
          </a:xfrm>
          <a:prstGeom prst="rect">
            <a:avLst/>
          </a:prstGeom>
          <a:noFill/>
          <a:ln w="9525">
            <a:noFill/>
            <a:miter lim="800000"/>
            <a:headEnd/>
            <a:tailEnd/>
          </a:ln>
        </p:spPr>
      </p:pic>
      <p:pic>
        <p:nvPicPr>
          <p:cNvPr id="1029" name="Picture 5"/>
          <p:cNvPicPr>
            <a:picLocks noChangeAspect="1" noChangeArrowheads="1"/>
          </p:cNvPicPr>
          <p:nvPr/>
        </p:nvPicPr>
        <p:blipFill>
          <a:blip r:embed="rId8" cstate="print"/>
          <a:srcRect/>
          <a:stretch>
            <a:fillRect/>
          </a:stretch>
        </p:blipFill>
        <p:spPr bwMode="auto">
          <a:xfrm>
            <a:off x="7092280" y="3717032"/>
            <a:ext cx="1667143" cy="2970411"/>
          </a:xfrm>
          <a:prstGeom prst="rect">
            <a:avLst/>
          </a:prstGeom>
          <a:noFill/>
          <a:ln w="9525">
            <a:noFill/>
            <a:miter lim="800000"/>
            <a:headEnd/>
            <a:tailEnd/>
          </a:ln>
        </p:spPr>
      </p:pic>
      <p:pic>
        <p:nvPicPr>
          <p:cNvPr id="14" name="Picture 7" descr="C:\Users\Liene\Desktop\Ramava_2018\veikals_files\40424676_716530552057521_3602637674387078854_n.jpg"/>
          <p:cNvPicPr>
            <a:picLocks noChangeAspect="1" noChangeArrowheads="1"/>
          </p:cNvPicPr>
          <p:nvPr/>
        </p:nvPicPr>
        <p:blipFill>
          <a:blip r:embed="rId9" cstate="print"/>
          <a:srcRect/>
          <a:stretch>
            <a:fillRect/>
          </a:stretch>
        </p:blipFill>
        <p:spPr bwMode="auto">
          <a:xfrm>
            <a:off x="179512" y="3068960"/>
            <a:ext cx="2592288" cy="2592288"/>
          </a:xfrm>
          <a:prstGeom prst="rect">
            <a:avLst/>
          </a:prstGeom>
          <a:noFill/>
        </p:spPr>
      </p:pic>
      <p:pic>
        <p:nvPicPr>
          <p:cNvPr id="15" name="Picture 9" descr="C:\Users\Liene\Desktop\Ramava_2018\zemgale_files\42135253_240627886615953_8120879982874076441_n.jpg"/>
          <p:cNvPicPr>
            <a:picLocks noChangeAspect="1" noChangeArrowheads="1"/>
          </p:cNvPicPr>
          <p:nvPr/>
        </p:nvPicPr>
        <p:blipFill>
          <a:blip r:embed="rId10" cstate="print"/>
          <a:srcRect/>
          <a:stretch>
            <a:fillRect/>
          </a:stretch>
        </p:blipFill>
        <p:spPr bwMode="auto">
          <a:xfrm>
            <a:off x="1835696" y="4437112"/>
            <a:ext cx="2232248" cy="2232248"/>
          </a:xfrm>
          <a:prstGeom prst="rect">
            <a:avLst/>
          </a:prstGeom>
          <a:noFill/>
        </p:spPr>
      </p:pic>
      <p:pic>
        <p:nvPicPr>
          <p:cNvPr id="1026" name="Attēls 4"/>
          <p:cNvPicPr>
            <a:picLocks noChangeAspect="1" noChangeArrowheads="1"/>
          </p:cNvPicPr>
          <p:nvPr/>
        </p:nvPicPr>
        <p:blipFill>
          <a:blip r:embed="rId11" cstate="print"/>
          <a:srcRect/>
          <a:stretch>
            <a:fillRect/>
          </a:stretch>
        </p:blipFill>
        <p:spPr bwMode="auto">
          <a:xfrm>
            <a:off x="6516216" y="2461318"/>
            <a:ext cx="2236509" cy="1255714"/>
          </a:xfrm>
          <a:prstGeom prst="rect">
            <a:avLst/>
          </a:prstGeom>
          <a:noFill/>
          <a:ln w="9525">
            <a:noFill/>
            <a:miter lim="800000"/>
            <a:headEnd/>
            <a:tailEnd/>
          </a:ln>
        </p:spPr>
      </p:pic>
      <p:pic>
        <p:nvPicPr>
          <p:cNvPr id="1030" name="Picture 6"/>
          <p:cNvPicPr>
            <a:picLocks noChangeAspect="1" noChangeArrowheads="1"/>
          </p:cNvPicPr>
          <p:nvPr/>
        </p:nvPicPr>
        <p:blipFill>
          <a:blip r:embed="rId12" cstate="print"/>
          <a:srcRect/>
          <a:stretch>
            <a:fillRect/>
          </a:stretch>
        </p:blipFill>
        <p:spPr bwMode="auto">
          <a:xfrm>
            <a:off x="5580112" y="4581128"/>
            <a:ext cx="1566024" cy="2088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ustom 1">
      <a:dk1>
        <a:srgbClr val="000000"/>
      </a:dk1>
      <a:lt1>
        <a:sysClr val="window" lastClr="FFFFFF"/>
      </a:lt1>
      <a:dk2>
        <a:srgbClr val="007200"/>
      </a:dk2>
      <a:lt2>
        <a:srgbClr val="C7A5DF"/>
      </a:lt2>
      <a:accent1>
        <a:srgbClr val="009900"/>
      </a:accent1>
      <a:accent2>
        <a:srgbClr val="00CC00"/>
      </a:accent2>
      <a:accent3>
        <a:srgbClr val="00CC00"/>
      </a:accent3>
      <a:accent4>
        <a:srgbClr val="4A66AC"/>
      </a:accent4>
      <a:accent5>
        <a:srgbClr val="5AA2AE"/>
      </a:accent5>
      <a:accent6>
        <a:srgbClr val="9D90A0"/>
      </a:accent6>
      <a:hlink>
        <a:srgbClr val="009900"/>
      </a:hlink>
      <a:folHlink>
        <a:srgbClr val="3EBBF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2369</TotalTime>
  <Words>780</Words>
  <Application>Microsoft Office PowerPoint</Application>
  <PresentationFormat>On-screen Show (4:3)</PresentationFormat>
  <Paragraphs>100</Paragraphs>
  <Slides>11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Century Schoolbook</vt:lpstr>
      <vt:lpstr>MyriadPro-Bold</vt:lpstr>
      <vt:lpstr>Times New Roman</vt:lpstr>
      <vt:lpstr>Wingdings</vt:lpstr>
      <vt:lpstr>Wingdings 2</vt:lpstr>
      <vt:lpstr>Oriel</vt:lpstr>
      <vt:lpstr>Inovatīvas ārstnieciskas pārtikas izstrāde malnutrīcijas/disfāgijas slimniekiem, radot jaunu, nacionāli nozīmīgu produktu ar augstu pievienoto vērtību</vt:lpstr>
      <vt:lpstr>Mērķis</vt:lpstr>
      <vt:lpstr>Aktualitāte (1)</vt:lpstr>
      <vt:lpstr>Aktualitāte (2)</vt:lpstr>
      <vt:lpstr>Aktualitāte (3)</vt:lpstr>
      <vt:lpstr>Provizoriskais ieguvums</vt:lpstr>
      <vt:lpstr>Sadarbības partneri</vt:lpstr>
      <vt:lpstr>PowerPoint Presentation</vt:lpstr>
      <vt:lpstr>Kas līdz šim paveikts</vt:lpstr>
      <vt:lpstr>Paldies par uzmanību! 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Veiksmīgs sadarbības stāsts mūsdienu uzņēmējdarbībai</dc:title>
  <dc:creator>Liene</dc:creator>
  <cp:lastModifiedBy>User</cp:lastModifiedBy>
  <cp:revision>83</cp:revision>
  <dcterms:created xsi:type="dcterms:W3CDTF">2018-10-09T07:56:25Z</dcterms:created>
  <dcterms:modified xsi:type="dcterms:W3CDTF">2018-10-31T07:52:28Z</dcterms:modified>
</cp:coreProperties>
</file>