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58" r:id="rId4"/>
    <p:sldId id="261" r:id="rId5"/>
    <p:sldId id="260" r:id="rId6"/>
    <p:sldId id="262" r:id="rId7"/>
    <p:sldId id="268" r:id="rId8"/>
    <p:sldId id="269" r:id="rId9"/>
    <p:sldId id="267" r:id="rId10"/>
    <p:sldId id="264" r:id="rId11"/>
    <p:sldId id="270" r:id="rId12"/>
    <p:sldId id="271" r:id="rId13"/>
    <p:sldId id="272" r:id="rId14"/>
    <p:sldId id="265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8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246CF-9CB8-400C-8403-7C6F5D61FF68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7DD60-5079-4163-8BFC-D55ABC3689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4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DD60-5079-4163-8BFC-D55ABC3689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0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Publicēsim idejas mūsu mājas lapā, piesaistot ieinteresētās puses/partnerus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Kopā ar mūsu speciālistiem virzām idejas uz izstrādi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DD60-5079-4163-8BFC-D55ABC3689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6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78C1-3DD5-4EE4-9C19-D2D482C07DA1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C793-AB87-4A70-829D-D76CF1707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3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78C1-3DD5-4EE4-9C19-D2D482C07DA1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C793-AB87-4A70-829D-D76CF1707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5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78C1-3DD5-4EE4-9C19-D2D482C07DA1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C793-AB87-4A70-829D-D76CF1707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2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78C1-3DD5-4EE4-9C19-D2D482C07DA1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C793-AB87-4A70-829D-D76CF1707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78C1-3DD5-4EE4-9C19-D2D482C07DA1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C793-AB87-4A70-829D-D76CF1707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78C1-3DD5-4EE4-9C19-D2D482C07DA1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C793-AB87-4A70-829D-D76CF1707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5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78C1-3DD5-4EE4-9C19-D2D482C07DA1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C793-AB87-4A70-829D-D76CF1707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1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78C1-3DD5-4EE4-9C19-D2D482C07DA1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C793-AB87-4A70-829D-D76CF1707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1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78C1-3DD5-4EE4-9C19-D2D482C07DA1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C793-AB87-4A70-829D-D76CF1707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9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78C1-3DD5-4EE4-9C19-D2D482C07DA1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C793-AB87-4A70-829D-D76CF1707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1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78C1-3DD5-4EE4-9C19-D2D482C07DA1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C793-AB87-4A70-829D-D76CF1707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5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E78C1-3DD5-4EE4-9C19-D2D482C07DA1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C793-AB87-4A70-829D-D76CF17078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dgars.linde@llkc.lv" TargetMode="External"/><Relationship Id="rId2" Type="http://schemas.openxmlformats.org/officeDocument/2006/relationships/hyperlink" Target="mailto:aiva.saulite@llkc.l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ip/agriculture/en/find-connect/projects?title=&amp;field_proj_funding_source_list=0&amp;search_api_views_fulltex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7020272" cy="18276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lv-LV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Times New Roman"/>
                <a:cs typeface="Times New Roman"/>
              </a:rPr>
              <a:t>Kā EIP tīkla kontaktpunkts var palīdzēt </a:t>
            </a:r>
            <a:r>
              <a:rPr lang="lv-LV" sz="36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inovāciju </a:t>
            </a:r>
            <a:r>
              <a:rPr lang="lv-LV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veicināšanā, sadarbības </a:t>
            </a:r>
            <a:r>
              <a:rPr lang="lv-LV" sz="36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partneru </a:t>
            </a:r>
            <a:r>
              <a:rPr lang="lv-LV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atrašanā</a:t>
            </a:r>
            <a:r>
              <a:rPr lang="lv-LV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Times New Roman"/>
                <a:cs typeface="Times New Roman"/>
              </a:rPr>
              <a:t>?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6718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7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LLKC ideju piemēri</a:t>
            </a:r>
            <a:b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Lopkopība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412776"/>
            <a:ext cx="843528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1. Slaucamo </a:t>
            </a:r>
            <a:r>
              <a:rPr lang="lv-LV" dirty="0"/>
              <a:t>govju ēdināšanas </a:t>
            </a:r>
            <a:r>
              <a:rPr lang="lv-LV" dirty="0" smtClean="0"/>
              <a:t>sitēmas</a:t>
            </a:r>
            <a:r>
              <a:rPr lang="lv-LV" dirty="0"/>
              <a:t> </a:t>
            </a:r>
            <a:r>
              <a:rPr lang="lv-LV" dirty="0" smtClean="0"/>
              <a:t>piena </a:t>
            </a:r>
            <a:r>
              <a:rPr lang="lv-LV" dirty="0"/>
              <a:t>govju </a:t>
            </a:r>
            <a:r>
              <a:rPr lang="lv-LV" dirty="0" smtClean="0"/>
              <a:t>veselības </a:t>
            </a:r>
            <a:r>
              <a:rPr lang="lv-LV" dirty="0"/>
              <a:t>un </a:t>
            </a:r>
            <a:r>
              <a:rPr lang="lv-LV" dirty="0" smtClean="0"/>
              <a:t>apkārtējās vides uzlabošanai </a:t>
            </a:r>
            <a:r>
              <a:rPr lang="lv-LV" dirty="0"/>
              <a:t>(rupjās lopbarības </a:t>
            </a:r>
            <a:r>
              <a:rPr lang="lv-LV" dirty="0"/>
              <a:t>sagremojamība</a:t>
            </a:r>
            <a:r>
              <a:rPr lang="lv-LV" dirty="0"/>
              <a:t>, precīzā </a:t>
            </a:r>
            <a:r>
              <a:rPr lang="lv-LV" dirty="0" smtClean="0"/>
              <a:t>ēdināšana) </a:t>
            </a:r>
          </a:p>
          <a:p>
            <a:pPr marL="0" indent="0">
              <a:buNone/>
            </a:pPr>
            <a:r>
              <a:rPr lang="lv-LV" dirty="0" smtClean="0"/>
              <a:t>2. Praktiski </a:t>
            </a:r>
            <a:r>
              <a:rPr lang="lv-LV" dirty="0"/>
              <a:t>risinājumi gāzu emisijas mazināšanai, izmantojot dažādas ganīšanas metodes slaucamo govju saimniecībās, dažādos augsnes tipos, to ekonomiskā efektivitāte. </a:t>
            </a:r>
            <a:endParaRPr lang="lv-LV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b="1" dirty="0">
                <a:solidFill>
                  <a:srgbClr val="9BBB59">
                    <a:lumMod val="50000"/>
                  </a:srgbClr>
                </a:solidFill>
              </a:rPr>
              <a:t>LLKC ideju piemēri</a:t>
            </a:r>
            <a:br>
              <a:rPr lang="lv-LV" sz="40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lv-LV" sz="4000" b="1" dirty="0" smtClean="0">
                <a:solidFill>
                  <a:srgbClr val="9BBB59">
                    <a:lumMod val="50000"/>
                  </a:srgbClr>
                </a:solidFill>
              </a:rPr>
              <a:t>Augkopība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v-LV" i="1" dirty="0">
                <a:solidFill>
                  <a:prstClr val="black"/>
                </a:solidFill>
              </a:rPr>
              <a:t>Lēmumu pieņemšanas atbalsta sistēmas izstrāde</a:t>
            </a:r>
            <a:r>
              <a:rPr lang="lv-LV" dirty="0">
                <a:solidFill>
                  <a:prstClr val="black"/>
                </a:solidFill>
              </a:rPr>
              <a:t> ziemas kviešu lapu un vārpu slimību ierobežošanai</a:t>
            </a:r>
            <a:r>
              <a:rPr lang="lv-LV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v-LV" dirty="0">
                <a:solidFill>
                  <a:prstClr val="black"/>
                </a:solidFill>
                <a:ea typeface="Calibri"/>
                <a:cs typeface="Times New Roman"/>
              </a:rPr>
              <a:t>Augsnes apstrādes tehnoloģiju, īpaši tiešās sējas ietekme uz kultūraugu audzēšanu.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v-LV" dirty="0">
                <a:solidFill>
                  <a:prstClr val="black"/>
                </a:solidFill>
                <a:ea typeface="Calibri"/>
                <a:cs typeface="Times New Roman"/>
              </a:rPr>
              <a:t>Barības vielu aprites optimizācija bioloģiskajā un integrētajā sistēmā.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000" b="1" dirty="0">
                <a:solidFill>
                  <a:srgbClr val="9BBB59">
                    <a:lumMod val="50000"/>
                  </a:srgbClr>
                </a:solidFill>
              </a:rPr>
              <a:t>LLKC ideju piemēri</a:t>
            </a:r>
            <a:br>
              <a:rPr lang="lv-LV" sz="40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lv-LV" sz="4000" b="1" dirty="0" smtClean="0">
                <a:solidFill>
                  <a:srgbClr val="9BBB59">
                    <a:lumMod val="50000"/>
                  </a:srgbClr>
                </a:solidFill>
              </a:rPr>
              <a:t>Dārzkopība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v-LV" dirty="0">
                <a:solidFill>
                  <a:prstClr val="black"/>
                </a:solidFill>
                <a:ea typeface="Calibri"/>
                <a:cs typeface="Times New Roman"/>
              </a:rPr>
              <a:t>Zemu ekspluatācijas izmaksu siltumnīcas SEG </a:t>
            </a:r>
            <a:r>
              <a:rPr lang="lv-LV" dirty="0" smtClean="0">
                <a:solidFill>
                  <a:prstClr val="black"/>
                </a:solidFill>
                <a:ea typeface="Calibri"/>
                <a:cs typeface="Times New Roman"/>
              </a:rPr>
              <a:t>emisiju samazināšanai</a:t>
            </a:r>
            <a:r>
              <a:rPr lang="lv-LV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lv-LV" dirty="0">
                <a:solidFill>
                  <a:prstClr val="black"/>
                </a:solidFill>
                <a:ea typeface="Calibri"/>
                <a:cs typeface="Times New Roman"/>
              </a:rPr>
              <a:t>2. Mēslošanas un </a:t>
            </a:r>
            <a:r>
              <a:rPr lang="lv-LV" dirty="0" smtClean="0">
                <a:solidFill>
                  <a:prstClr val="black"/>
                </a:solidFill>
                <a:ea typeface="Calibri"/>
                <a:cs typeface="Times New Roman"/>
              </a:rPr>
              <a:t>augu aizsardzības līdzekļu rīks </a:t>
            </a:r>
            <a:r>
              <a:rPr lang="lv-LV" dirty="0">
                <a:solidFill>
                  <a:prstClr val="black"/>
                </a:solidFill>
                <a:ea typeface="Calibri"/>
                <a:cs typeface="Times New Roman"/>
              </a:rPr>
              <a:t>bioloģiskajiem augļkopjiem</a:t>
            </a:r>
            <a:r>
              <a:rPr lang="lv-LV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lv-LV" sz="3000" dirty="0">
                <a:solidFill>
                  <a:prstClr val="black"/>
                </a:solidFill>
                <a:ea typeface="Calibri"/>
                <a:cs typeface="Times New Roman"/>
              </a:rPr>
              <a:t>3. Zaļmēslojuma (</a:t>
            </a:r>
            <a:r>
              <a:rPr lang="lv-LV" sz="3000" dirty="0">
                <a:solidFill>
                  <a:prstClr val="black"/>
                </a:solidFill>
                <a:ea typeface="Calibri"/>
                <a:cs typeface="Times New Roman"/>
              </a:rPr>
              <a:t>sedzējauga</a:t>
            </a:r>
            <a:r>
              <a:rPr lang="lv-LV" sz="3000" dirty="0">
                <a:solidFill>
                  <a:prstClr val="black"/>
                </a:solidFill>
                <a:ea typeface="Calibri"/>
                <a:cs typeface="Times New Roman"/>
              </a:rPr>
              <a:t>, mulčas) izmantošana dārzkopībā, augļkopībā</a:t>
            </a:r>
            <a:r>
              <a:rPr lang="lv-LV" sz="30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lv-LV" sz="3600" b="1" dirty="0">
                <a:solidFill>
                  <a:srgbClr val="9BBB59">
                    <a:lumMod val="50000"/>
                  </a:srgbClr>
                </a:solidFill>
              </a:rPr>
              <a:t>LLKC ideju piemēri</a:t>
            </a:r>
            <a:br>
              <a:rPr lang="lv-LV" sz="36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lv-LV" sz="3600" b="1" dirty="0" smtClean="0">
                <a:solidFill>
                  <a:srgbClr val="9BBB59">
                    <a:lumMod val="50000"/>
                  </a:srgbClr>
                </a:solidFill>
              </a:rPr>
              <a:t>Mežsaimniecība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v-LV" dirty="0">
                <a:solidFill>
                  <a:prstClr val="black"/>
                </a:solidFill>
                <a:ea typeface="Calibri"/>
                <a:cs typeface="Times New Roman"/>
              </a:rPr>
              <a:t>Metožu izstrāde mērķtiecīgai sēņu audzēšanai mežā (audzējamo sēņu sugu atlase, metodiskie norādījumi sēņu audzēšanai, ievākšanai un pirmapstrādei.)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v-LV" dirty="0">
                <a:solidFill>
                  <a:prstClr val="black"/>
                </a:solidFill>
                <a:ea typeface="Calibri"/>
                <a:cs typeface="Times New Roman"/>
              </a:rPr>
              <a:t> Jaunu produktu izveide, kuru ražošanai izmantotu ciršanas atliekas, mazo dimensiju kokus.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lv-LV" dirty="0">
                <a:solidFill>
                  <a:prstClr val="black"/>
                </a:solidFill>
                <a:ea typeface="Calibri"/>
                <a:cs typeface="Times New Roman"/>
              </a:rPr>
              <a:t> Ciršanas tehnoloģiju pielāgošana klimata izmaiņām, mežaudzēs uz slapjām un pārmitrām augsnēm, privātajos mežos.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7200" b="1" dirty="0" smtClean="0">
                <a:solidFill>
                  <a:schemeClr val="accent3">
                    <a:lumMod val="50000"/>
                  </a:schemeClr>
                </a:solidFill>
              </a:rPr>
              <a:t>Kādas ir Jūsu idejas?</a:t>
            </a:r>
          </a:p>
          <a:p>
            <a:pPr marL="0" indent="0" algn="ctr">
              <a:buNone/>
            </a:pPr>
            <a:endParaRPr lang="lv-LV" sz="7200" dirty="0"/>
          </a:p>
          <a:p>
            <a:pPr marL="0" indent="0" algn="r">
              <a:buNone/>
            </a:pPr>
            <a:endParaRPr lang="lv-LV" u="sng" dirty="0" smtClean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3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10000" b="1" dirty="0" smtClean="0">
                <a:solidFill>
                  <a:schemeClr val="accent3">
                    <a:lumMod val="50000"/>
                  </a:schemeClr>
                </a:solidFill>
              </a:rPr>
              <a:t>Paldies!</a:t>
            </a:r>
            <a:endParaRPr lang="en-US" sz="10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808186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lv-LV" dirty="0">
                <a:solidFill>
                  <a:prstClr val="black"/>
                </a:solidFill>
              </a:rPr>
              <a:t>Aiva Saulīte-Liniņa </a:t>
            </a:r>
          </a:p>
          <a:p>
            <a:pPr lvl="0" algn="r"/>
            <a:r>
              <a:rPr lang="lv-LV" dirty="0">
                <a:solidFill>
                  <a:prstClr val="black"/>
                </a:solidFill>
              </a:rPr>
              <a:t>Valsts Lauku tīkla sekretariāts</a:t>
            </a:r>
          </a:p>
          <a:p>
            <a:pPr lvl="0" algn="r"/>
            <a:r>
              <a:rPr lang="lv-LV" dirty="0">
                <a:solidFill>
                  <a:prstClr val="black"/>
                </a:solidFill>
              </a:rPr>
              <a:t>projektu vadītāja</a:t>
            </a:r>
          </a:p>
          <a:p>
            <a:pPr lvl="0" algn="r"/>
            <a:r>
              <a:rPr lang="lv-LV" dirty="0">
                <a:solidFill>
                  <a:prstClr val="black"/>
                </a:solidFill>
              </a:rPr>
              <a:t>E-pasts: </a:t>
            </a:r>
            <a:r>
              <a:rPr lang="lv-LV" dirty="0">
                <a:solidFill>
                  <a:prstClr val="black"/>
                </a:solidFill>
                <a:hlinkClick r:id="rId2"/>
              </a:rPr>
              <a:t>aiva.saulite@llkc.lv</a:t>
            </a:r>
            <a:endParaRPr lang="lv-LV" dirty="0">
              <a:solidFill>
                <a:prstClr val="black"/>
              </a:solidFill>
            </a:endParaRPr>
          </a:p>
          <a:p>
            <a:pPr lvl="0" algn="r"/>
            <a:r>
              <a:rPr lang="lv-LV" dirty="0" smtClean="0">
                <a:solidFill>
                  <a:prstClr val="black"/>
                </a:solidFill>
              </a:rPr>
              <a:t>Tel.63007559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4808186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 smtClean="0"/>
              <a:t>Edgars Linde</a:t>
            </a:r>
          </a:p>
          <a:p>
            <a:pPr algn="r"/>
            <a:r>
              <a:rPr lang="lv-LV" dirty="0" smtClean="0"/>
              <a:t>Valsts Lauku tīkla Sekretariāta</a:t>
            </a:r>
          </a:p>
          <a:p>
            <a:pPr algn="r"/>
            <a:r>
              <a:rPr lang="lv-LV" dirty="0" smtClean="0"/>
              <a:t>Vadītājs</a:t>
            </a:r>
          </a:p>
          <a:p>
            <a:pPr algn="r"/>
            <a:r>
              <a:rPr lang="lv-LV" dirty="0" smtClean="0"/>
              <a:t>E-pasts: </a:t>
            </a:r>
            <a:r>
              <a:rPr lang="lv-LV" dirty="0" smtClean="0">
                <a:hlinkClick r:id="rId3"/>
              </a:rPr>
              <a:t>edgars.linde@llkc.lv</a:t>
            </a:r>
            <a:endParaRPr lang="lv-LV" dirty="0" smtClean="0"/>
          </a:p>
          <a:p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590088" cy="7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1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EIP tīkla kontaktpunkts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316" y="1772816"/>
            <a:ext cx="822960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lv-LV" sz="7200" dirty="0" smtClean="0"/>
              <a:t>Mēs, </a:t>
            </a:r>
            <a:r>
              <a:rPr lang="lv-LV" sz="7200" dirty="0"/>
              <a:t>LLKC</a:t>
            </a:r>
            <a:endParaRPr lang="lv-LV" sz="7200" dirty="0" smtClean="0"/>
          </a:p>
          <a:p>
            <a:pPr marL="0" indent="0" algn="ctr">
              <a:buNone/>
            </a:pPr>
            <a:r>
              <a:rPr lang="lv-LV" dirty="0" smtClean="0"/>
              <a:t>Valsts Lauku tīkla funkciju ietvaros </a:t>
            </a:r>
          </a:p>
          <a:p>
            <a:pPr marL="0" indent="0" algn="ctr">
              <a:buNone/>
            </a:pPr>
            <a:r>
              <a:rPr lang="lv-LV" dirty="0" smtClean="0"/>
              <a:t>nodrošinām tehnisko palīdzību</a:t>
            </a:r>
            <a:r>
              <a:rPr lang="lv-LV" dirty="0"/>
              <a:t>.</a:t>
            </a: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5224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Tehniskā palīdzība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r>
              <a:rPr lang="lv-LV" dirty="0" smtClean="0"/>
              <a:t>Projektu ideju apkopošana</a:t>
            </a:r>
          </a:p>
          <a:p>
            <a:r>
              <a:rPr lang="lv-LV" dirty="0"/>
              <a:t>Potenciālo ideju publicēšana mājas lapā</a:t>
            </a:r>
          </a:p>
          <a:p>
            <a:r>
              <a:rPr lang="lv-LV" dirty="0" smtClean="0"/>
              <a:t>Palīdzība partneru meklēšanā</a:t>
            </a:r>
          </a:p>
          <a:p>
            <a:r>
              <a:rPr lang="lv-LV" dirty="0" smtClean="0"/>
              <a:t>Ideju virzīšana uz izstrādi</a:t>
            </a:r>
          </a:p>
          <a:p>
            <a:r>
              <a:rPr lang="lv-LV" dirty="0" smtClean="0"/>
              <a:t>No EIP darba grupām un sadarbības partneriem (16.2) iegūtās informācijas publicēšana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467"/>
            <a:ext cx="8229600" cy="1143000"/>
          </a:xfrm>
        </p:spPr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Šobrīd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>
            <a:normAutofit/>
          </a:bodyPr>
          <a:lstStyle/>
          <a:p>
            <a:r>
              <a:rPr lang="lv-LV" dirty="0"/>
              <a:t>Piesaistām </a:t>
            </a:r>
            <a:r>
              <a:rPr lang="lv-LV" dirty="0" smtClean="0"/>
              <a:t>LLKC </a:t>
            </a:r>
            <a:r>
              <a:rPr lang="lv-LV" dirty="0"/>
              <a:t>speciālistus</a:t>
            </a:r>
          </a:p>
          <a:p>
            <a:r>
              <a:rPr lang="lv-LV" dirty="0" smtClean="0"/>
              <a:t>Veicinām iespējamo projekta ideju veidošanos</a:t>
            </a:r>
          </a:p>
          <a:p>
            <a:r>
              <a:rPr lang="lv-LV" dirty="0" smtClean="0"/>
              <a:t>Apkopojam iespējamās projektu idejas</a:t>
            </a:r>
          </a:p>
          <a:p>
            <a:r>
              <a:rPr lang="lv-LV" dirty="0" smtClean="0"/>
              <a:t>Piedalāmies potenciālajā EIP darba grupā kā partneri</a:t>
            </a:r>
          </a:p>
          <a:p>
            <a:r>
              <a:rPr lang="lv-LV" dirty="0" smtClean="0"/>
              <a:t>Radam </a:t>
            </a:r>
            <a:r>
              <a:rPr lang="lv-LV" dirty="0"/>
              <a:t>vidi komunikācijai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Izaicinājumi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r>
              <a:rPr lang="lv-LV" dirty="0" smtClean="0"/>
              <a:t>Izpratne par to, kas ir inovatīvs.</a:t>
            </a:r>
          </a:p>
          <a:p>
            <a:r>
              <a:rPr lang="lv-LV" dirty="0" smtClean="0"/>
              <a:t>Vai ideja ir nacionāli nozīmīga, sekmē nozares attīstību kopumā?</a:t>
            </a:r>
          </a:p>
          <a:p>
            <a:r>
              <a:rPr lang="lv-LV" dirty="0" smtClean="0"/>
              <a:t>Potenciālo EIP darba grupu un ideju apzināšana.</a:t>
            </a:r>
            <a:endParaRPr lang="en-US" dirty="0"/>
          </a:p>
        </p:txBody>
      </p:sp>
      <p:pic>
        <p:nvPicPr>
          <p:cNvPr id="2050" name="Picture 2" descr="Image result for men scratched his head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1533476" cy="27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90" y="125736"/>
            <a:ext cx="8229600" cy="1143000"/>
          </a:xfrm>
        </p:spPr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Projektu piemēri no Vācijas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87" y="1484784"/>
            <a:ext cx="70514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●</a:t>
            </a:r>
            <a:r>
              <a:rPr lang="lv-LV" dirty="0" smtClean="0">
                <a:ea typeface="Times New Roman"/>
                <a:cs typeface="Times New Roman"/>
              </a:rPr>
              <a:t>Pievienotā vērtība vietēji audzētajai    sojai Hesenē;</a:t>
            </a:r>
            <a:r>
              <a:rPr lang="lv-LV" dirty="0" smtClean="0">
                <a:ea typeface="Calibri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lv-LV" dirty="0">
                <a:ea typeface="Calibri"/>
                <a:cs typeface="Arial" panose="020B0604020202020204" pitchFamily="34" charset="0"/>
              </a:rPr>
              <a:t>●</a:t>
            </a:r>
            <a:r>
              <a:rPr lang="lv-LV" dirty="0" smtClean="0">
                <a:ea typeface="Times New Roman"/>
                <a:cs typeface="Times New Roman"/>
              </a:rPr>
              <a:t>Ilgtspējīgas un videi draudzīgas </a:t>
            </a:r>
          </a:p>
          <a:p>
            <a:pPr marL="0" indent="0">
              <a:buNone/>
            </a:pPr>
            <a:r>
              <a:rPr lang="lv-LV" dirty="0" smtClean="0">
                <a:ea typeface="Times New Roman"/>
                <a:cs typeface="Times New Roman"/>
              </a:rPr>
              <a:t>  kviešu pievienotās vērtības ķēdes </a:t>
            </a:r>
          </a:p>
          <a:p>
            <a:pPr marL="0" indent="0">
              <a:buNone/>
            </a:pPr>
            <a:r>
              <a:rPr lang="lv-LV" dirty="0" smtClean="0">
                <a:ea typeface="Times New Roman"/>
                <a:cs typeface="Times New Roman"/>
              </a:rPr>
              <a:t>  izveide;</a:t>
            </a:r>
            <a:r>
              <a:rPr lang="lv-LV" dirty="0">
                <a:ea typeface="Calibri"/>
                <a:cs typeface="Arial" panose="020B0604020202020204" pitchFamily="34" charset="0"/>
              </a:rPr>
              <a:t> </a:t>
            </a:r>
            <a:endParaRPr lang="lv-LV" dirty="0" smtClean="0"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dirty="0" smtClean="0">
                <a:ea typeface="Calibri"/>
                <a:cs typeface="Arial" panose="020B0604020202020204" pitchFamily="34" charset="0"/>
              </a:rPr>
              <a:t>●Bioloģiski audzētu dējējvistu un gaiļu gaļas inovatīvās produktu līnijas mārketings pēc to produktīvā perioda;</a:t>
            </a:r>
            <a:endParaRPr lang="lv-LV" dirty="0" smtClean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lv-LV" dirty="0" smtClean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00750"/>
            <a:ext cx="1885950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68226"/>
            <a:ext cx="1943025" cy="146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55" y="3398369"/>
            <a:ext cx="1591908" cy="120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0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27" y="260648"/>
            <a:ext cx="8229600" cy="1143000"/>
          </a:xfrm>
        </p:spPr>
        <p:txBody>
          <a:bodyPr/>
          <a:lstStyle/>
          <a:p>
            <a:r>
              <a:rPr lang="lv-LV" b="1" dirty="0">
                <a:solidFill>
                  <a:srgbClr val="9BBB59">
                    <a:lumMod val="50000"/>
                  </a:srgbClr>
                </a:solidFill>
              </a:rPr>
              <a:t>Projektu </a:t>
            </a:r>
            <a:r>
              <a:rPr lang="lv-LV" b="1" dirty="0" smtClean="0">
                <a:solidFill>
                  <a:srgbClr val="9BBB59">
                    <a:lumMod val="50000"/>
                  </a:srgbClr>
                </a:solidFill>
              </a:rPr>
              <a:t>piemēri no Vācijas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06918"/>
            <a:ext cx="748883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v-LV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● </a:t>
            </a:r>
            <a:r>
              <a:rPr lang="lv-LV" dirty="0" smtClean="0">
                <a:cs typeface="Arial" panose="020B0604020202020204" pitchFamily="34" charset="0"/>
              </a:rPr>
              <a:t>Inovatīvas stratēģijas novērtēšana un sistematizēšana dzeltenās vītes kontrolēšanai;</a:t>
            </a:r>
          </a:p>
          <a:p>
            <a:pPr marL="0" indent="0">
              <a:buNone/>
            </a:pPr>
            <a:endParaRPr lang="lv-LV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 smtClean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●Tiešsaistes lēmumu atbalsta sistēmas efektīva </a:t>
            </a:r>
            <a:r>
              <a:rPr lang="lv-LV" dirty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a</a:t>
            </a:r>
            <a:r>
              <a:rPr lang="lv-LV" dirty="0" smtClean="0">
                <a:solidFill>
                  <a:prstClr val="black"/>
                </a:solidFill>
                <a:ea typeface="Calibri"/>
                <a:cs typeface="Arial" panose="020B0604020202020204" pitchFamily="34" charset="0"/>
              </a:rPr>
              <a:t>tklātā laukā audzētu dārzeņu laistīšanas grafika īstenošanai un turpmākai attīstībai.</a:t>
            </a:r>
            <a:endParaRPr lang="lv-LV" dirty="0" smtClean="0"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2088232" cy="141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952550" cy="145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8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Vairāk projektu piemērus </a:t>
            </a:r>
            <a:b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variet atrast: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https://ec.europa.eu/eip/agriculture/en/find-connect/projects?title=&amp;field_proj_funding_source_list=0&amp;search_api_views_fulltext</a:t>
            </a:r>
            <a:r>
              <a:rPr lang="en-US" dirty="0" smtClean="0"/>
              <a:t>=</a:t>
            </a:r>
            <a:endParaRPr lang="lv-LV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414</Words>
  <Application>Microsoft Office PowerPoint</Application>
  <PresentationFormat>On-screen Show (4:3)</PresentationFormat>
  <Paragraphs>65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Kā EIP tīkla kontaktpunkts var palīdzēt inovāciju veicināšanā, sadarbības partneru atrašanā?</vt:lpstr>
      <vt:lpstr>PowerPoint Presentation</vt:lpstr>
      <vt:lpstr>EIP tīkla kontaktpunkts</vt:lpstr>
      <vt:lpstr>Tehniskā palīdzība</vt:lpstr>
      <vt:lpstr>Šobrīd </vt:lpstr>
      <vt:lpstr>Izaicinājumi</vt:lpstr>
      <vt:lpstr>Projektu piemēri no Vācijas</vt:lpstr>
      <vt:lpstr>Projektu piemēri no Vācijas</vt:lpstr>
      <vt:lpstr>Vairāk projektu piemērus  variet atrast:</vt:lpstr>
      <vt:lpstr>LLKC ideju piemēri Lopkopība</vt:lpstr>
      <vt:lpstr>LLKC ideju piemēri Augkopība</vt:lpstr>
      <vt:lpstr>LLKC ideju piemēri Dārzkopība</vt:lpstr>
      <vt:lpstr>LLKC ideju piemēri Mežsaimniecība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Kā EIP tīkla kontaktpunkts var palīdzēt inovāciju veicināšanā un sadarbības partneru atrašanā?</dc:title>
  <dc:creator>Aiva Saulīte</dc:creator>
  <cp:lastModifiedBy>Aiva Saulīte</cp:lastModifiedBy>
  <cp:revision>78</cp:revision>
  <dcterms:created xsi:type="dcterms:W3CDTF">2017-04-11T13:28:39Z</dcterms:created>
  <dcterms:modified xsi:type="dcterms:W3CDTF">2017-04-27T10:44:41Z</dcterms:modified>
</cp:coreProperties>
</file>